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" y="-2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000">
              <a:srgbClr val="DDEBCF">
                <a:alpha val="1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BEAD8-5CF5-4D33-953B-06F7040C8F69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3BB2-555B-4142-A8B3-D7473423D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apresentacao-power-point-13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3886200" cy="47625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357694"/>
            <a:ext cx="72481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28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мая-день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сдачи ОГЭ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русскому языку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Среди предложений 51–58 найдите сложные предложения с бессоюзной связью между частями. Напишите номера этих предложений.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5154|5451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(51)Снова проступили очертания гор, начинался синий рассвет.</a:t>
            </a:r>
          </a:p>
          <a:p>
            <a:r>
              <a:rPr lang="ru-RU" sz="2000" b="1" dirty="0" smtClean="0"/>
              <a:t>— (52)Эй, внук, – донёсся из мазанки стариковский голос, – лампу задул? (53)А то я сегодня рано встаю</a:t>
            </a:r>
            <a:r>
              <a:rPr lang="ru-RU" sz="2000" b="1" dirty="0" smtClean="0"/>
              <a:t>.(</a:t>
            </a:r>
            <a:r>
              <a:rPr lang="ru-RU" sz="2000" b="1" dirty="0" smtClean="0"/>
              <a:t>54)Мальчик вскочил – Сергей весело рассмеялся и протянул ему руку.</a:t>
            </a:r>
          </a:p>
          <a:p>
            <a:r>
              <a:rPr lang="ru-RU" sz="2000" b="1" dirty="0" smtClean="0"/>
              <a:t>—(55)Мне пора… (56)Спасибо за огонёк!</a:t>
            </a:r>
          </a:p>
          <a:p>
            <a:r>
              <a:rPr lang="ru-RU" sz="2000" b="1" dirty="0" smtClean="0"/>
              <a:t>(57)Мальчик смущённо подал маленькую ладонь и покосился на лампу. (58)Она всё ещё горела неподвижным жёлтым огнём.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Среди предложений 44–51 найдите </a:t>
            </a:r>
            <a:r>
              <a:rPr lang="ru-RU" sz="2000" b="1" dirty="0" smtClean="0"/>
              <a:t>сложное предложение </a:t>
            </a:r>
            <a:r>
              <a:rPr lang="ru-RU" sz="2000" b="1" dirty="0" smtClean="0"/>
              <a:t>с бессоюзной и союзной подчинительной связью между частями. Напишите номер этого предложения.</a:t>
            </a:r>
          </a:p>
          <a:p>
            <a:pPr algn="ctr"/>
            <a:endParaRPr lang="ru-RU" sz="20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/>
          </a:p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51</a:t>
            </a:r>
            <a:endParaRPr lang="ru-RU" sz="9600" dirty="0" smtClean="0">
              <a:solidFill>
                <a:srgbClr val="FF0000"/>
              </a:solidFill>
            </a:endParaRPr>
          </a:p>
          <a:p>
            <a:pPr algn="ctr"/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(44)Он был не первый такой из всех. (45)Он был первым из открывшихся. (46)И лучшим из них из всех. (47)Потому что остальные не жалели. (48)И я ему благодарен. (49)Я впервые заглянул за книжный шкаф, в тёмный угол, в пыльную глубину, куда проваливается лучшее, что у тебя есть. (50)И это нашёл, и это достал, и поправил, и оно уцелело. (51)Люби тех, кто кусает локти: они делают тебя выше.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48–54 найдите сложное предложение с союзной сочинительной и подчинительной связью между частями. Напишите номер этого предложения.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51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(48)Светлана поглядела на </a:t>
            </a:r>
            <a:r>
              <a:rPr lang="ru-RU" sz="2000" b="1" dirty="0" err="1" smtClean="0"/>
              <a:t>Аниску</a:t>
            </a:r>
            <a:r>
              <a:rPr lang="ru-RU" sz="2000" b="1" dirty="0" smtClean="0"/>
              <a:t> с любопытством. (49)Но вдруг неожиданно повернулась к девочкам и сказала:</a:t>
            </a:r>
          </a:p>
          <a:p>
            <a:r>
              <a:rPr lang="ru-RU" sz="2000" b="1" dirty="0" smtClean="0"/>
              <a:t>– (50)Ну, а раз ей их жалко?</a:t>
            </a:r>
          </a:p>
          <a:p>
            <a:r>
              <a:rPr lang="ru-RU" sz="2000" b="1" dirty="0" smtClean="0"/>
              <a:t>(51)Скуластое </a:t>
            </a:r>
            <a:r>
              <a:rPr lang="ru-RU" sz="2000" b="1" dirty="0" err="1" smtClean="0"/>
              <a:t>Анискино</a:t>
            </a:r>
            <a:r>
              <a:rPr lang="ru-RU" sz="2000" b="1" dirty="0" smtClean="0"/>
              <a:t> лицо потемнело от жаркого румянца, а глаза засветились, как вода в </a:t>
            </a:r>
            <a:r>
              <a:rPr lang="ru-RU" sz="2000" b="1" dirty="0" err="1" smtClean="0"/>
              <a:t>лужинах</a:t>
            </a:r>
            <a:r>
              <a:rPr lang="ru-RU" sz="2000" b="1" dirty="0" smtClean="0"/>
              <a:t>, когда в них заглянет солнце. (52)Светлана заступилась за неё! (53)Она сразу всё поняла и никого не послушала!</a:t>
            </a:r>
          </a:p>
          <a:p>
            <a:r>
              <a:rPr lang="ru-RU" sz="2000" b="1" dirty="0" smtClean="0"/>
              <a:t>(54)</a:t>
            </a:r>
            <a:r>
              <a:rPr lang="ru-RU" sz="2000" b="1" dirty="0" err="1" smtClean="0"/>
              <a:t>Аниска</a:t>
            </a:r>
            <a:r>
              <a:rPr lang="ru-RU" sz="2000" b="1" dirty="0" smtClean="0"/>
              <a:t> побежала домой.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6–8 найдите сложное предложение с подчинительной и бессоюзной связью между частями. Напишите номер этого предложения.</a:t>
            </a:r>
          </a:p>
          <a:p>
            <a:pPr algn="ctr"/>
            <a:endParaRPr lang="ru-RU" sz="24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6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(6)Как ни старался, я так и не научился этому искусству, составлявшему предмет моей зависти: Ванька свистел столь пронзительно, что по всему лесу сороки срывались со своих мест и поднимали </a:t>
            </a:r>
            <a:r>
              <a:rPr lang="ru-RU" sz="2400" b="1" dirty="0" err="1" smtClean="0"/>
              <a:t>переполошный</a:t>
            </a:r>
            <a:r>
              <a:rPr lang="ru-RU" sz="2400" b="1" dirty="0" smtClean="0"/>
              <a:t>, панический крик. (7)Ванька успокаивал: «Ничего, Миш, научишься и ты». (8)Мне многое хотелось у него перенять, и я перенимал от Ваньки, радовался, если что-то получалось.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10–15 найдите сложное предложение с бессоюзной связью между частями. Напишите номер этого предложения.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14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(</a:t>
            </a:r>
            <a:r>
              <a:rPr lang="ru-RU" b="1" dirty="0" smtClean="0"/>
              <a:t>10)Но Митя не только внешне походил на девчонку — он был слабодушный, чувствительный, слезливый, способный к истерическим вспышкам ярости, —и на него рука не поднималась. (11)И всё-таки я ему всыпал. (12)С истошным рёвом он бросился на меня... (13)Чуть ли не на другой день Митя полез мириться. (14)«Наша дружба больше нас самих, мы не имеем права терять её» – вот какие фразы умел он загибать. (15)Митина вздорность, перепады настроений, чувствительные разговоры, готовность к ссоре, проявляющаяся при первой же возможности, стали казаться мне непременной принадлежностью дружбы.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39–44 найдите сложное предложение с союзной сочинительной и подчинительной связью между частями. Напишите номер этого предложения</a:t>
            </a:r>
          </a:p>
          <a:p>
            <a:pPr algn="ctr"/>
            <a:endParaRPr lang="ru-RU" sz="24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40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718679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– (39)Вот тебе черника, – сказала Смирнова и поставила на деревянную тумбочку кружку, наполненную влажной черникой с мелкими зелёными листочками, прилипшими к ягодам. (40)До этого она держала кружку за спиной, и Коля не видел, что она пришла с подарком.</a:t>
            </a:r>
          </a:p>
          <a:p>
            <a:r>
              <a:rPr lang="ru-RU" sz="2000" b="1" dirty="0" smtClean="0"/>
              <a:t>– (41)Спасибо! – сказал мальчик и, взяв из кружки ягодку, отправил её в рот. – (42)Вкусно!</a:t>
            </a:r>
          </a:p>
          <a:p>
            <a:r>
              <a:rPr lang="ru-RU" sz="2000" b="1" dirty="0" smtClean="0"/>
              <a:t>– (43)Ешь на здоровье, – сказала Смирнова.</a:t>
            </a:r>
          </a:p>
          <a:p>
            <a:r>
              <a:rPr lang="ru-RU" sz="2000" b="1" dirty="0" smtClean="0"/>
              <a:t>(44)Коля </a:t>
            </a:r>
            <a:r>
              <a:rPr lang="ru-RU" sz="2000" b="1" dirty="0" err="1" smtClean="0"/>
              <a:t>Луковкин</a:t>
            </a:r>
            <a:r>
              <a:rPr lang="ru-RU" sz="2000" b="1" dirty="0" smtClean="0"/>
              <a:t> посмотрел на белобрысую девчонку и вдруг почувствовал прилив тепла.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21–26 найдите сложное предложение с союзной сочинительной и подчинительной связью между частями. Напишите номер этого предложения.</a:t>
            </a:r>
          </a:p>
          <a:p>
            <a:pPr algn="ctr"/>
            <a:r>
              <a:rPr lang="ru-RU" sz="2400" b="1" dirty="0" smtClean="0"/>
              <a:t> 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21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(21)Походит немного из угла в угол и сядет, чтобы водить по белому листку палочкой, а та будет чуть-чуть шептать. (22)Это будет долго, потому </a:t>
            </a:r>
            <a:r>
              <a:rPr lang="ru-RU" sz="2000" b="1" dirty="0" err="1" smtClean="0"/>
              <a:t>посижу-ка</a:t>
            </a:r>
            <a:r>
              <a:rPr lang="ru-RU" sz="2000" b="1" dirty="0" smtClean="0"/>
              <a:t> и я с ним рядом». (23)Затем ткнется носом в теплую ладонь. (24)А хозяин скажет:</a:t>
            </a:r>
          </a:p>
          <a:p>
            <a:r>
              <a:rPr lang="ru-RU" sz="2000" b="1" dirty="0" smtClean="0"/>
              <a:t>– (25)Ну, что, </a:t>
            </a:r>
            <a:r>
              <a:rPr lang="ru-RU" sz="2000" b="1" dirty="0" err="1" smtClean="0"/>
              <a:t>Бимка</a:t>
            </a:r>
            <a:r>
              <a:rPr lang="ru-RU" sz="2000" b="1" dirty="0" smtClean="0"/>
              <a:t>, будем работать, – и правда садится.</a:t>
            </a:r>
          </a:p>
          <a:p>
            <a:r>
              <a:rPr lang="ru-RU" sz="2000" b="1" dirty="0" smtClean="0"/>
              <a:t>(26)А </a:t>
            </a:r>
            <a:r>
              <a:rPr lang="ru-RU" sz="2000" b="1" dirty="0" err="1" smtClean="0"/>
              <a:t>Бим</a:t>
            </a:r>
            <a:r>
              <a:rPr lang="ru-RU" sz="2000" b="1" dirty="0" smtClean="0"/>
              <a:t> калачиком ложится в ногах или, если сказано «на место», уйдёт на свой лежак в угол и будет ждать.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Среди предложений 22–29 найдите сложное бессоюзное предложение. Напишите номер этого предложения.</a:t>
            </a:r>
          </a:p>
          <a:p>
            <a:pPr algn="ctr"/>
            <a:r>
              <a:rPr lang="ru-RU" sz="2800" b="1" dirty="0" smtClean="0"/>
              <a:t> 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29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– (22)Джека Лондона. (23)Если б читал, помнил бы. (24)Целая серия романов. (25)Все лучшие люди зачитываются. (26)А ты ...</a:t>
            </a:r>
          </a:p>
          <a:p>
            <a:r>
              <a:rPr lang="ru-RU" sz="2400" b="1" dirty="0" smtClean="0"/>
              <a:t>(27)Он явно нарывался. (28)Но до каких пор должен я терпеть его разнузданность? (29)Оська явно демонстрировал своё пренебрежение ко мне: он слонялся по комнате, трогал вещи и небрежно отбрасывал, выкрикивал раздражающе непонятные стихи, свистел, пел.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3–9 найдите сложнее предложение с союзной сочинительной и бессоюзной связью между частями. Напишите номер этого предложения.</a:t>
            </a:r>
          </a:p>
          <a:p>
            <a:pPr algn="ctr"/>
            <a:endParaRPr lang="ru-RU" sz="24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8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/>
              <a:t>(3)Через полчаса стало ясно, что нужно уносить ноги, и чем быстрее, тем лучше. (4)Тёмная полоска вытягивалась в огромную крокодилью морду и явно норовила </a:t>
            </a:r>
            <a:r>
              <a:rPr lang="ru-RU" sz="2000" b="1" dirty="0" err="1" smtClean="0"/>
              <a:t>заглотить</a:t>
            </a:r>
            <a:r>
              <a:rPr lang="ru-RU" sz="2000" b="1" dirty="0" smtClean="0"/>
              <a:t> нас вместе с машиной. (5)Дождь со снегом всё усиливался. (6)Земля мгновенно раскисла и превратилась в </a:t>
            </a:r>
            <a:r>
              <a:rPr lang="ru-RU" sz="2000" b="1" dirty="0" err="1" smtClean="0"/>
              <a:t>суперклей</a:t>
            </a:r>
            <a:r>
              <a:rPr lang="ru-RU" sz="2000" b="1" dirty="0" smtClean="0"/>
              <a:t>. (7)Резко похолодало. (8)Я завёл машину, но проехать удалось немного: липкая грязь забила колёса, и двигатель заглох. (9)Порывы ветра раскачивали машину, и казалось, что она сейчас перевернётся и покатится вместе с нами, как перекати-поле!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9–15 найдите сложные предложения с бессоюзной связью между частями. Напишите номера этих предложений.</a:t>
            </a:r>
          </a:p>
          <a:p>
            <a:pPr algn="ctr"/>
            <a:r>
              <a:rPr lang="ru-RU" sz="2400" b="1" dirty="0" smtClean="0"/>
              <a:t> 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915|159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718679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(9)Павлик не признавал сделок с совестью, тут он становился беспощаден.</a:t>
            </a:r>
          </a:p>
          <a:p>
            <a:r>
              <a:rPr lang="ru-RU" sz="2000" b="1" dirty="0" smtClean="0"/>
              <a:t>(10)Однажды я на своей шкуре испытал, насколько непримиримым может быть мягкий, покладистый Павлик. (11)На уроках немецкого я чувствовал себя принцем. (12)Я с детства хорошо знал язык, и наша «немка» Елена </a:t>
            </a:r>
            <a:r>
              <a:rPr lang="ru-RU" sz="2000" b="1" dirty="0" err="1" smtClean="0"/>
              <a:t>Францевна</a:t>
            </a:r>
            <a:r>
              <a:rPr lang="ru-RU" sz="2000" b="1" dirty="0" smtClean="0"/>
              <a:t> души во мне не чаяла и никогда не спрашивала у меня уроков. (13)Вдруг ни с того ни с сего она вызвала меня к доске. (14)Как раз перед этим я пропустил несколько дней и не знал о домашнем задании. (15)Поначалу всё шло хорошо: я проспрягал какой-то глагол, отбарабанил предлоги, прочёл текст и пересказал его.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Среди предложений 1—7 найдите сложное предложение с союзной сочинительной и подчинительной связью между частями. Напишите номер этого предложения.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3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(1)Вы когда-нибудь стояли под окнами музыкального училища на мокром асфальте, в котором отражается свет больших прямоугольных окон? (2)Идёт невидимый мелкий дождь. (3)А из освещённых праздничных окон музыкального училища доносятся приглушённые звуки разных инструментов, и дом похож на оркестр, который настраивается перед концертом</a:t>
            </a:r>
            <a:r>
              <a:rPr lang="ru-RU" sz="2000" b="1" dirty="0" smtClean="0"/>
              <a:t>.(</a:t>
            </a:r>
            <a:r>
              <a:rPr lang="ru-RU" sz="2000" b="1" dirty="0"/>
              <a:t>4)Мальчик шёл из булочной, а хлеб спрятал от дождя под пальто. (5)На улице было скверно. (6)Люди мечтали поскорее добраться до крыши, очутиться в сухом месте. (7)А он разгуливал под окнами музыкального училища.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1–7 найдите сложное предложение с бессоюзной и союзной подчинительной связью между частями. Напишите номер этого предложения.</a:t>
            </a:r>
          </a:p>
          <a:p>
            <a:pPr algn="ctr"/>
            <a:endParaRPr lang="ru-RU" sz="24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5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857628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(1)Всех женщин своей большой семьи, от бабушки до правнучки, прадед называл «доченьками». (2)Всех мужчин – «сыночками». (3)Последние годы он был совсем слеп, отличал только свет от тьмы: видел окно, горящую лампу. (4)Разговаривал он мало, но постоянно что-то шептал так тихо, что было почти неслышно. (5)Видно было только, как двигаются седые усы над провалившимся ртом – за это звали его дети дедом-шептуном.</a:t>
            </a:r>
          </a:p>
          <a:p>
            <a:r>
              <a:rPr lang="ru-RU" b="1" dirty="0" smtClean="0"/>
              <a:t>(6)Братья ходили в школу, все взрослые были на работе, а Дина, самая младшая в семье, оставалась с прадедом. (7)Когда брату Алику исполнилось десять лет, прадед подарил ему часы.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предложений 28–36 найдите сложное предложение с бессоюзной и союзной сочинительной связью между частями. Напишите номер этого предложения.</a:t>
            </a:r>
          </a:p>
          <a:p>
            <a:pPr algn="ctr"/>
            <a:endParaRPr lang="ru-RU" sz="24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solidFill>
                  <a:srgbClr val="FF0000"/>
                </a:solidFill>
              </a:rPr>
              <a:t>30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718679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(28)Прошло, наверное, часа три или больше. (29)Налетел ветер, лес нахмурился и навис над нами, втайне живой, но ещё молчащий. (30)Отец решил идти вперёд: в лесу без спичек с ребёнком делать нечего, а назад, поди, уже добрые шесть часов ходу</a:t>
            </a:r>
            <a:r>
              <a:rPr lang="ru-RU" b="1" dirty="0" smtClean="0"/>
              <a:t>.(</a:t>
            </a:r>
            <a:r>
              <a:rPr lang="ru-RU" b="1" dirty="0" smtClean="0"/>
              <a:t>31)Холод клокотал уже в груди. (32)Отец наклонялся ко мне и грел своими руками, грудью, дыханием</a:t>
            </a:r>
            <a:r>
              <a:rPr lang="ru-RU" b="1" dirty="0" smtClean="0"/>
              <a:t>.(</a:t>
            </a:r>
            <a:r>
              <a:rPr lang="ru-RU" b="1" dirty="0" smtClean="0"/>
              <a:t>33)Ещё несколько часов мы двигались почти беззвучно, я старался не смотреть на возвышавшийся с обеих сторон лес, чтобы не встретиться с кем-нибудь глазами. (34)Мне было холодно и страшно.</a:t>
            </a:r>
          </a:p>
          <a:p>
            <a:r>
              <a:rPr lang="ru-RU" b="1" dirty="0" smtClean="0"/>
              <a:t>– (35)Посмотри-ка, вон видишь впереди огонёк? (36)И похоже это на окошко, – сказал отец.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муртаза\Мои документы\Downloads\download (5)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714356"/>
            <a:ext cx="5715000" cy="1905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3143248"/>
            <a:ext cx="746255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МКОУ </a:t>
            </a:r>
          </a:p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7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Игалинская</a:t>
            </a:r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СОШ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Среди предложений 1–7 найдите сложное предложение с союзной подчинительной и бессоюзной связью между частями. Напишите номер этого предложения.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1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(1)Когда в Белозерской школе пишут сочинение о войне, учителя знают: у кого-то в тетрадке обязательно появятся сыновья </a:t>
            </a:r>
            <a:r>
              <a:rPr lang="ru-RU" b="1" dirty="0" err="1"/>
              <a:t>Пешеходова</a:t>
            </a:r>
            <a:r>
              <a:rPr lang="ru-RU" b="1" dirty="0"/>
              <a:t> – Семён и Василий. (2)Сыновья или кинутся под танк, или окажутся в горящем Сталинграде, или спасут полковое знамя. (3)И, прочитав, к примеру, о том, что Семён и Василий первыми таранили фашистский «</a:t>
            </a:r>
            <a:r>
              <a:rPr lang="ru-RU" b="1" dirty="0" err="1"/>
              <a:t>мессер</a:t>
            </a:r>
            <a:r>
              <a:rPr lang="ru-RU" b="1" dirty="0"/>
              <a:t>», учителя не возмущаются и не дают волю красному карандашу. (4)Они знают, в чём дело</a:t>
            </a:r>
            <a:r>
              <a:rPr lang="ru-RU" b="1" dirty="0" smtClean="0"/>
              <a:t>.(</a:t>
            </a:r>
            <a:r>
              <a:rPr lang="ru-RU" b="1" dirty="0"/>
              <a:t>5)В воскресные дни в людных местах Белозерска появляется старик с выцветшими глазами. (6)Былой цвет определить трудно, словно глаза заволокло дымом, а сквозь дым не видно цвета. (7)На старике солдатская гимнастёрка.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Среди предложений 27—33 найдите сложное предложение с союзной подчинительной и сочинительной связью между частями. Напишите номер этого предложения.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>
              <a:solidFill>
                <a:srgbClr val="FF0000"/>
              </a:solidFill>
            </a:endParaRPr>
          </a:p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28</a:t>
            </a:r>
            <a:endParaRPr lang="ru-RU" sz="9600" dirty="0">
              <a:solidFill>
                <a:srgbClr val="FF0000"/>
              </a:solidFill>
            </a:endParaRPr>
          </a:p>
          <a:p>
            <a:pPr algn="ctr"/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(27)Кэт заговорила с </a:t>
            </a:r>
            <a:r>
              <a:rPr lang="ru-RU" b="1" dirty="0" err="1"/>
              <a:t>Урсом</a:t>
            </a:r>
            <a:r>
              <a:rPr lang="ru-RU" b="1" dirty="0"/>
              <a:t>. (28)Он рычал, рвал проволоку, а она уговаривала его, называла ласковыми именами, словно перед ней был беспомощный щенок, </a:t>
            </a:r>
            <a:r>
              <a:rPr lang="ru-RU" b="1" dirty="0" err="1"/>
              <a:t>большелапый</a:t>
            </a:r>
            <a:r>
              <a:rPr lang="ru-RU" b="1" dirty="0"/>
              <a:t>, с шелковистой шерстью, ещё не научившийся лаять.</a:t>
            </a:r>
          </a:p>
          <a:p>
            <a:r>
              <a:rPr lang="ru-RU" b="1" dirty="0"/>
              <a:t>(29)</a:t>
            </a:r>
            <a:r>
              <a:rPr lang="ru-RU" b="1" dirty="0" err="1"/>
              <a:t>Урс</a:t>
            </a:r>
            <a:r>
              <a:rPr lang="ru-RU" b="1" dirty="0"/>
              <a:t>, конечно, не понимал, о чём говорит Кэт: собака, с которой никто никогда не разговаривал, не понимает слов. (30)Но он чувствовал в голосе длинноногой девчонки то, чего ему недоставало. (31)Он понимал не слова, а голос. (32)Её голос понравился </a:t>
            </a:r>
            <a:r>
              <a:rPr lang="ru-RU" b="1" dirty="0" err="1"/>
              <a:t>Урсу</a:t>
            </a:r>
            <a:r>
              <a:rPr lang="ru-RU" b="1" dirty="0"/>
              <a:t>, пришёлся ему по душе. (33)Он даже наклонил голову набок – это первый признак, что собака слушает, участвует в разговоре.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Среди предложений 33–42 найдите сложное предложение с бессоюзной связью между частями. Напишите номер этого предложения</a:t>
            </a: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38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718679"/>
            <a:ext cx="8715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(33)Дворники заговорили под окнами. (34)Их голоса в раннем, пустом городе звенели и отдавались вдалеке. (35)Пролетел самолёт.</a:t>
            </a:r>
          </a:p>
          <a:p>
            <a:r>
              <a:rPr lang="ru-RU" sz="2000" b="1" dirty="0"/>
              <a:t>– (36)Хабаровский, «Ту-114», – сказал отец. – (37)Скоро вставать.</a:t>
            </a:r>
          </a:p>
          <a:p>
            <a:r>
              <a:rPr lang="ru-RU" sz="2000" b="1" dirty="0"/>
              <a:t>(38)Пропал куда-то ночной ветер, не скрипели половицы.</a:t>
            </a:r>
          </a:p>
          <a:p>
            <a:r>
              <a:rPr lang="ru-RU" sz="2000" b="1" dirty="0"/>
              <a:t>– (39)Что-то я, по-моему, вчера переругал Серёжку, – сказал отец. (40)Несправедливо.</a:t>
            </a:r>
          </a:p>
          <a:p>
            <a:r>
              <a:rPr lang="ru-RU" sz="2000" b="1" dirty="0"/>
              <a:t>– (41)Переругал, – ответила мать.</a:t>
            </a:r>
          </a:p>
          <a:p>
            <a:r>
              <a:rPr lang="ru-RU" sz="2000" b="1" dirty="0"/>
              <a:t>– (42)Придётся извиниться, – грустно сказал отец. </a:t>
            </a:r>
            <a:endParaRPr lang="ru-RU" sz="2000" b="1" dirty="0" smtClean="0"/>
          </a:p>
          <a:p>
            <a:r>
              <a:rPr lang="ru-RU" sz="2000" b="1" dirty="0" smtClean="0"/>
              <a:t>– </a:t>
            </a:r>
            <a:r>
              <a:rPr lang="ru-RU" sz="2000" b="1" dirty="0"/>
              <a:t>(43)И отпустить его в кино.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</a:t>
            </a:r>
            <a:r>
              <a:rPr lang="ru-RU" sz="2400" b="1" dirty="0"/>
              <a:t>предложений 5—12 найдите сложное предложение с бессоюзной и союзной сочинительной связью между частями. Напишите номер этого предложения.</a:t>
            </a:r>
          </a:p>
          <a:p>
            <a:pPr algn="ctr"/>
            <a:endParaRPr lang="ru-RU" sz="2400" b="1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/>
          </a:p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8</a:t>
            </a:r>
            <a:endParaRPr lang="ru-RU" sz="9600" dirty="0">
              <a:solidFill>
                <a:srgbClr val="FF0000"/>
              </a:solidFill>
            </a:endParaRPr>
          </a:p>
          <a:p>
            <a:pPr algn="ctr"/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– (5)Жарко, – ответила девочка. – (6)Солнце слепит глаза, и ничего не видно.</a:t>
            </a:r>
          </a:p>
          <a:p>
            <a:r>
              <a:rPr lang="ru-RU" sz="2000" b="1" dirty="0"/>
              <a:t>(7)Они сидели поджав ноги. (8)Мальчики спиной ко мне – я видел их тоненькие шеи, а девочка – лицом. (9)У неё было обветренное, загорелое лицо, исцарапанные ноги и мокрые волосы. (10)Ребята только что вылезли из моря.</a:t>
            </a:r>
          </a:p>
          <a:p>
            <a:r>
              <a:rPr lang="ru-RU" sz="2000" b="1" dirty="0"/>
              <a:t>– (11)Что, не можете договориться, как провести время? – спросил я.</a:t>
            </a:r>
          </a:p>
          <a:p>
            <a:r>
              <a:rPr lang="ru-RU" sz="2000" b="1" dirty="0"/>
              <a:t>(12)Они посмотрели на меня, и девочка </a:t>
            </a:r>
            <a:r>
              <a:rPr lang="ru-RU" sz="2000" b="1" dirty="0" smtClean="0"/>
              <a:t>сказала…</a:t>
            </a:r>
            <a:endParaRPr lang="ru-RU" sz="2000" b="1" dirty="0"/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Среди предложений 27–33 найдите сложное предложение с бессоюзной и союзной сочинительной связью между частями. Напишите номер этого предложения.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31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(</a:t>
            </a:r>
            <a:r>
              <a:rPr lang="ru-RU" b="1" dirty="0"/>
              <a:t>27)Лётчик посмотрел на землю. (28)Сколько он летал, а ничего этого не видел. (29)Ему даже стало немножко обидно: столько раз пролетал мимо всяких там слонов и ничего этого не замечал. (30)Он с восхищением посмотрел на этого худенького мальчика</a:t>
            </a:r>
            <a:r>
              <a:rPr lang="ru-RU" b="1" dirty="0" smtClean="0"/>
              <a:t>.(</a:t>
            </a:r>
            <a:r>
              <a:rPr lang="ru-RU" b="1" dirty="0"/>
              <a:t>31)Небо для него всегда было только местом работы, и он привык его оценивать с точки зрения пригодности для полёта: низкая облачность – плохо для посадки, высокая облачность – отлично для полёта, грозовая – опасно. (32)А земля для него была местом посадки, где можно было отдохнуть в ожидании следующих полётов</a:t>
            </a:r>
            <a:r>
              <a:rPr lang="ru-RU" b="1" dirty="0" smtClean="0"/>
              <a:t>.(</a:t>
            </a:r>
            <a:r>
              <a:rPr lang="ru-RU" b="1" dirty="0"/>
              <a:t>33)Через несколько минут мальчик увидел, что им навстречу, полыхая молниями и грохоча, летит большая свинцовая туча.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Среди </a:t>
            </a:r>
            <a:r>
              <a:rPr lang="ru-RU" sz="2400" b="1" dirty="0"/>
              <a:t>предложений 45–51 найдите сложное предложение с бессоюзной и союзной сочинительной связью между частями. Напишите номер этого предложения.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600" dirty="0" smtClean="0"/>
          </a:p>
          <a:p>
            <a:pPr algn="ctr"/>
            <a:r>
              <a:rPr lang="ru-RU" sz="9600" dirty="0" smtClean="0">
                <a:solidFill>
                  <a:srgbClr val="FF0000"/>
                </a:solidFill>
              </a:rPr>
              <a:t>48</a:t>
            </a:r>
            <a:endParaRPr lang="ru-RU" sz="9600" dirty="0">
              <a:solidFill>
                <a:srgbClr val="FF0000"/>
              </a:solidFill>
            </a:endParaRPr>
          </a:p>
          <a:p>
            <a:pPr algn="ctr"/>
            <a:endParaRPr lang="ru-RU" sz="9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(</a:t>
            </a:r>
            <a:r>
              <a:rPr lang="ru-RU" sz="2000" b="1" dirty="0"/>
              <a:t>45)Лёвушкин мне сказал:</a:t>
            </a:r>
          </a:p>
          <a:p>
            <a:pPr algn="ctr"/>
            <a:r>
              <a:rPr lang="ru-RU" sz="2000" b="1" dirty="0"/>
              <a:t>– У него большая неприятность. (46)Рассказать не могу. (47)Но большая неприятность.</a:t>
            </a:r>
          </a:p>
          <a:p>
            <a:pPr algn="ctr"/>
            <a:r>
              <a:rPr lang="ru-RU" sz="2000" b="1" dirty="0"/>
              <a:t>(48)Я решил поговорить с </a:t>
            </a:r>
            <a:r>
              <a:rPr lang="ru-RU" sz="2000" b="1" dirty="0" err="1"/>
              <a:t>Княжиным</a:t>
            </a:r>
            <a:r>
              <a:rPr lang="ru-RU" sz="2000" b="1" dirty="0"/>
              <a:t> на днях, но случай свёл нас в этот же вечер: я услышал знакомый голос, оглянулся. (49)Передо мной стоял </a:t>
            </a:r>
            <a:r>
              <a:rPr lang="ru-RU" sz="2000" b="1" dirty="0" err="1"/>
              <a:t>Княжин</a:t>
            </a:r>
            <a:r>
              <a:rPr lang="ru-RU" sz="2000" b="1" dirty="0"/>
              <a:t>, но что-то незнакомое было в выражении его лица. (50)Я сразу не догадался, а потом понял: у него на носу красовались очки. (51)Маленькие очки в белой металлической оправе.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Среди предложений 28–35 найдите сложное предложение с бессоюзной связью между частями. Напишите номер этого предложения.</a:t>
            </a:r>
          </a:p>
          <a:p>
            <a:endParaRPr lang="ru-RU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14282" y="1857364"/>
            <a:ext cx="3643338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ответ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5357818" y="1857364"/>
            <a:ext cx="3500462" cy="1571636"/>
          </a:xfrm>
          <a:prstGeom prst="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>
                <a:solidFill>
                  <a:srgbClr val="FF0000"/>
                </a:solidFill>
              </a:rPr>
              <a:t>30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4071942"/>
            <a:ext cx="87154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(28)Лезь в машину, не ври и говори всё прямо. (29)И вот начинается рассказ, полный тайных недомолвок, увёрток, хотя в общем нам уже всё давно ясно.</a:t>
            </a:r>
          </a:p>
          <a:p>
            <a:r>
              <a:rPr lang="ru-RU" b="1" dirty="0"/>
              <a:t>(30)Сурово сомкнулся вокруг густой лес, легли поперёк дороги глубокие овраги, распластались по берегам реки топкие камышовые болота. (31)Уходят отцы, дяди и старшие братья в партизаны. (32)А он ещё молод, но ловок, смел. (33)Он знает все лощинки, последние тропинки на сорок километров в округе. (34)Боясь, что ему не поверят, он вытягивает из-за пазухи завёрнутый в клеёнку комсомольский билет. (35)И не будучи вправе рассказать что-либо больше, облизывая потрескавшиеся, запылённые губы, он ждёт жадно и нетерпеливо.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2421</Words>
  <Application>Microsoft Office PowerPoint</Application>
  <PresentationFormat>Экран (4:3)</PresentationFormat>
  <Paragraphs>119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8</cp:revision>
  <dcterms:created xsi:type="dcterms:W3CDTF">2019-03-25T10:41:14Z</dcterms:created>
  <dcterms:modified xsi:type="dcterms:W3CDTF">2019-03-25T12:29:49Z</dcterms:modified>
</cp:coreProperties>
</file>