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0000"/>
    <a:srgbClr val="00003C"/>
    <a:srgbClr val="000036"/>
    <a:srgbClr val="000066"/>
    <a:srgbClr val="CCFFFF"/>
    <a:srgbClr val="0100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2321F-B6FA-45C1-B3B1-24B3327E6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55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FC5A9-DAB6-4647-9293-0A15585454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43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055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57898-21ED-40C3-AD31-B8CFD3285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592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684E1-1DDD-4544-8653-0D37B48D00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6870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AC8AC-5946-4C3B-B384-9CAD67F70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86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7861D4-F06A-4E96-BF63-30A545D4C2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944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07E4F-B0E5-47C9-A8C2-C4777E142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18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3C264-F4BF-421F-9D67-40B116FE65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605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0804A-FB11-42E6-983D-DB178753F1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368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0D758-3C4F-447B-A970-6837693FF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466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A5315-CFE5-441F-AB48-6561D16CD8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841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01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45A85F0-4137-42C5-ACF6-A50D76142B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0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6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Documents and Settings\Эфендиев М\Мои документы\Downloads\arabesko.ru_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8358246" cy="6215106"/>
          </a:xfrm>
          <a:prstGeom prst="rect">
            <a:avLst/>
          </a:prstGeom>
          <a:noFill/>
        </p:spPr>
      </p:pic>
      <p:pic>
        <p:nvPicPr>
          <p:cNvPr id="2056" name="Picture 8" descr="D:\Documents and Settings\Эфендиев М\Мои документы\Downloads\ramki\рамка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3000372"/>
            <a:ext cx="6215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ЭРУДИТЫ,ВПЕРЁД!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Documents and Settings\Эфендиев М\Мои документы\Downloads33\о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785926"/>
            <a:ext cx="4214842" cy="971550"/>
          </a:xfrm>
          <a:prstGeom prst="rect">
            <a:avLst/>
          </a:prstGeom>
          <a:noFill/>
        </p:spPr>
      </p:pic>
      <p:pic>
        <p:nvPicPr>
          <p:cNvPr id="1027" name="Picture 3" descr="D:\Documents and Settings\Эфендиев М\Мои документы\Downloads33\о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071942"/>
            <a:ext cx="4429156" cy="92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285728"/>
            <a:ext cx="84296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Жорж Сименон сказал: "Начинаешь курить, чтобы доказать, что ты взрослый. Потом пытаешься бросить курить, чтобы доказать, что..." Что?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643182"/>
            <a:ext cx="46095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Что ты взрослый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00034" y="357166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Назовите "самую упрямую в мире вещь".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571744"/>
            <a:ext cx="20521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Факт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ОТВЕТ</a:t>
            </a:r>
            <a:endParaRPr lang="ru-RU" sz="1400" b="1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57158" y="285728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Эту книгу Даниэль Дефо использовал при написании романа о Робинзоне. Эту книгу лорд Честерфилд использовал для определения достоинств и недостатков своего сына. Эту книгу Александр Дюма подарил своей жене в день собственной свадьбы. Как называется эта книга?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000372"/>
            <a:ext cx="6099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Книга доходов и расходов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Назовите русские сказки, в которых главный герой в конце сказки погибает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571744"/>
            <a:ext cx="61519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«Колобок», «Снегурочка»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каких зданиях в Древней Греции были надписи: "Здесь живут мертвые и говорят немые"?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643182"/>
            <a:ext cx="4247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На библиотеках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285728"/>
            <a:ext cx="8572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известна сказка Пушкина "Сказка о рыбаке и рыбке", но, если копнуть поглубже, оказывается, в Германии намного раньше существовала такая сказка. А какая рыба была прототипом нашей золотой рыбки?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3214686"/>
            <a:ext cx="29275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Камбала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 and Settings\Эфендиев М\Мои документы\Downloads33\ornamenti_i_uzori_trafareti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95250"/>
            <a:ext cx="8572500" cy="6667500"/>
          </a:xfrm>
          <a:prstGeom prst="rect">
            <a:avLst/>
          </a:prstGeom>
          <a:noFill/>
        </p:spPr>
      </p:pic>
      <p:pic>
        <p:nvPicPr>
          <p:cNvPr id="28675" name="Picture 3" descr="D:\Documents and Settings\Эфендиев М\Мои документы\Downloads33\с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857760"/>
            <a:ext cx="4295775" cy="638175"/>
          </a:xfrm>
          <a:prstGeom prst="rect">
            <a:avLst/>
          </a:prstGeom>
          <a:noFill/>
        </p:spPr>
      </p:pic>
      <p:pic>
        <p:nvPicPr>
          <p:cNvPr id="28676" name="Picture 4" descr="D:\Documents and Settings\Эфендиев М\Мои документы\Downloads33\у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500702"/>
            <a:ext cx="1171575" cy="638175"/>
          </a:xfrm>
          <a:prstGeom prst="rect">
            <a:avLst/>
          </a:prstGeom>
          <a:noFill/>
        </p:spPr>
      </p:pic>
      <p:pic>
        <p:nvPicPr>
          <p:cNvPr id="28678" name="Picture 6" descr="D:\Documents and Settings\Эфендиев М\Мои документы\Downloads33\и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00042"/>
            <a:ext cx="4305300" cy="63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42910" y="642918"/>
            <a:ext cx="80010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Первоначально это произведение Ф.М.Достоевский назвал "Пьяненькие". На каком названии впоследствии остановился автор?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3" name="Блок-схема: задержка 2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071810"/>
            <a:ext cx="75766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«Преступление </a:t>
            </a:r>
            <a:r>
              <a:rPr lang="ru-RU" sz="4400" b="1" dirty="0" smtClean="0">
                <a:solidFill>
                  <a:srgbClr val="FF0000"/>
                </a:solidFill>
              </a:rPr>
              <a:t>и </a:t>
            </a:r>
            <a:r>
              <a:rPr lang="ru-RU" sz="4400" b="1" dirty="0" smtClean="0">
                <a:solidFill>
                  <a:srgbClr val="FF0000"/>
                </a:solidFill>
              </a:rPr>
              <a:t>наказание»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428604"/>
            <a:ext cx="8215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что были похожи головы Ивана Никифоровича и Ивана Ивановича, и какое основное различие?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3071810"/>
            <a:ext cx="67251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Головы похожи на редьку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Закончите мысль Ф.М.Достоевского: </a:t>
            </a:r>
            <a:r>
              <a:rPr lang="ru-RU" sz="3600" b="1" dirty="0" smtClean="0">
                <a:solidFill>
                  <a:srgbClr val="C00000"/>
                </a:solidFill>
              </a:rPr>
              <a:t>«Человек </a:t>
            </a:r>
            <a:r>
              <a:rPr lang="ru-RU" sz="3600" b="1" dirty="0" smtClean="0">
                <a:solidFill>
                  <a:srgbClr val="C00000"/>
                </a:solidFill>
              </a:rPr>
              <a:t>несчастлив потому, что</a:t>
            </a:r>
            <a:r>
              <a:rPr lang="ru-RU" sz="3600" b="1" dirty="0" smtClean="0">
                <a:solidFill>
                  <a:srgbClr val="C00000"/>
                </a:solidFill>
              </a:rPr>
              <a:t>...»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3071810"/>
            <a:ext cx="6491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... не знает, что он счастлив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7166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Начните поговорку, встретившуюся мне в произведении Ф.М.Достоевского: "..., а жена в Тверь".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2928934"/>
            <a:ext cx="3725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Муж в дверь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Сократ говорил про себя: "Я знаю, что я ничего не знаю". А что он говорил о других людях?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857496"/>
            <a:ext cx="55947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Они и этого не знают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572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Один мудрец сказал: "Если кто-нибудь захочет изучить все законы, то..."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013502"/>
            <a:ext cx="80010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«... </a:t>
            </a:r>
            <a:r>
              <a:rPr lang="ru-RU" sz="3200" b="1" dirty="0" smtClean="0">
                <a:solidFill>
                  <a:srgbClr val="FF0000"/>
                </a:solidFill>
              </a:rPr>
              <a:t>у него не будет времени нарушать </a:t>
            </a:r>
            <a:r>
              <a:rPr lang="ru-RU" sz="3200" b="1" dirty="0" smtClean="0">
                <a:solidFill>
                  <a:srgbClr val="FF0000"/>
                </a:solidFill>
              </a:rPr>
              <a:t>их» </a:t>
            </a:r>
            <a:r>
              <a:rPr lang="ru-RU" sz="3200" b="1" dirty="0" smtClean="0">
                <a:solidFill>
                  <a:srgbClr val="FF0000"/>
                </a:solidFill>
              </a:rPr>
              <a:t>(Гете).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85720" y="357166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Увидев двух ссорящихся, Гете сказал: "Из двух ссорящихся виновен тот, кто...". А в самом деле, кто?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857496"/>
            <a:ext cx="4658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Тот, кто умнее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задержка 1"/>
          <p:cNvSpPr/>
          <p:nvPr/>
        </p:nvSpPr>
        <p:spPr>
          <a:xfrm>
            <a:off x="3143240" y="5643578"/>
            <a:ext cx="3000396" cy="857256"/>
          </a:xfrm>
          <a:prstGeom prst="flowChartDelay">
            <a:avLst/>
          </a:prstGeom>
          <a:ln w="76200"/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ОТВЕТ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Б.Шоу сказал: "Я не люблю сражаться, я люблю..."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2714620"/>
            <a:ext cx="30957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побеждать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chalkboard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echalkboard</Template>
  <TotalTime>118</TotalTime>
  <Words>344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echalkboard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</dc:title>
  <dc:creator>мм18</dc:creator>
  <cp:lastModifiedBy>муртаза</cp:lastModifiedBy>
  <cp:revision>14</cp:revision>
  <dcterms:created xsi:type="dcterms:W3CDTF">2011-09-03T15:54:47Z</dcterms:created>
  <dcterms:modified xsi:type="dcterms:W3CDTF">2017-03-23T17:32:03Z</dcterms:modified>
</cp:coreProperties>
</file>