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59" r:id="rId5"/>
    <p:sldId id="258" r:id="rId6"/>
    <p:sldId id="257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40000"/>
    <a:srgbClr val="00003C"/>
    <a:srgbClr val="000036"/>
    <a:srgbClr val="000066"/>
    <a:srgbClr val="CCFFFF"/>
    <a:srgbClr val="010000"/>
    <a:srgbClr val="00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inimized" horzBarState="maximized">
    <p:restoredLeft sz="32787"/>
    <p:restoredTop sz="90929"/>
  </p:normalViewPr>
  <p:slideViewPr>
    <p:cSldViewPr>
      <p:cViewPr varScale="1">
        <p:scale>
          <a:sx n="67" d="100"/>
          <a:sy n="67" d="100"/>
        </p:scale>
        <p:origin x="-33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42321F-B6FA-45C1-B3B1-24B3327E6EA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52551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FFC5A9-DAB6-4647-9293-0A155854549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42437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91300" y="609600"/>
            <a:ext cx="20193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609600"/>
            <a:ext cx="59055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057898-21ED-40C3-AD31-B8CFD32856C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25922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8684E1-1DDD-4544-8653-0D37B48D00C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96870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4AC8AC-5946-4C3B-B384-9CAD67F7015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60869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3400" y="1676400"/>
            <a:ext cx="39624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39624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7861D4-F06A-4E96-BF63-30A545D4C2C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09448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407E4F-B0E5-47C9-A8C2-C4777E14288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83183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03C264-F4BF-421F-9D67-40B116FE65B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96056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D0804A-FB11-42E6-983D-DB178753F16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7368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20D758-3C4F-447B-A970-6837693FF4C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04668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FA5315-CFE5-441F-AB48-6561D16CD81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8419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609600"/>
            <a:ext cx="80010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676400"/>
            <a:ext cx="807720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145A85F0-4137-42C5-ACF6-A50D76142B5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CAC Futura Casual" pitchFamily="2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CAC Futura Casual" pitchFamily="2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CAC Futura Casual" pitchFamily="2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CAC Futura Casual" pitchFamily="2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CAC Futura Casual" pitchFamily="2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CAC Futura Casual" pitchFamily="2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CAC Futura Casual" pitchFamily="2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CAC Futura Casual" pitchFamily="2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SzPct val="80000"/>
        <a:buFont typeface="Wingdings" pitchFamily="2" charset="2"/>
        <a:buChar char="§"/>
        <a:defRPr sz="44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SzPct val="80000"/>
        <a:buFont typeface="Wingdings" pitchFamily="2" charset="2"/>
        <a:buChar char="§"/>
        <a:defRPr sz="4000">
          <a:solidFill>
            <a:schemeClr val="bg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SzPct val="80000"/>
        <a:buFont typeface="Wingdings" pitchFamily="2" charset="2"/>
        <a:buChar char="§"/>
        <a:defRPr sz="3600">
          <a:solidFill>
            <a:schemeClr val="bg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SzPct val="80000"/>
        <a:buFont typeface="Wingdings" pitchFamily="2" charset="2"/>
        <a:buChar char="§"/>
        <a:defRPr sz="3200">
          <a:solidFill>
            <a:schemeClr val="bg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SzPct val="80000"/>
        <a:buFont typeface="Wingdings" pitchFamily="2" charset="2"/>
        <a:buChar char="§"/>
        <a:defRPr sz="3200">
          <a:solidFill>
            <a:schemeClr val="bg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80000"/>
        <a:buFont typeface="Wingdings" pitchFamily="2" charset="2"/>
        <a:buChar char="§"/>
        <a:defRPr sz="3200">
          <a:solidFill>
            <a:schemeClr val="bg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80000"/>
        <a:buFont typeface="Wingdings" pitchFamily="2" charset="2"/>
        <a:buChar char="§"/>
        <a:defRPr sz="3200">
          <a:solidFill>
            <a:schemeClr val="bg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80000"/>
        <a:buFont typeface="Wingdings" pitchFamily="2" charset="2"/>
        <a:buChar char="§"/>
        <a:defRPr sz="3200">
          <a:solidFill>
            <a:schemeClr val="bg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80000"/>
        <a:buFont typeface="Wingdings" pitchFamily="2" charset="2"/>
        <a:buChar char="§"/>
        <a:defRPr sz="3200">
          <a:solidFill>
            <a:schemeClr val="bg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D:\Documents and Settings\Эфендиев М\Мои документы\Downloads\arabesko.ru_0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500042"/>
            <a:ext cx="8358246" cy="6215106"/>
          </a:xfrm>
          <a:prstGeom prst="rect">
            <a:avLst/>
          </a:prstGeom>
          <a:noFill/>
        </p:spPr>
      </p:pic>
      <p:pic>
        <p:nvPicPr>
          <p:cNvPr id="2056" name="Picture 8" descr="D:\Documents and Settings\Эфендиев М\Мои документы\Downloads\ramki\рамка1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428728" y="3000372"/>
            <a:ext cx="62151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ЭРУДИТЫ,ВПЕРЁД!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D:\Documents and Settings\Эфендиев М\Мои документы\Downloads33\о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0298" y="1785926"/>
            <a:ext cx="4214842" cy="971550"/>
          </a:xfrm>
          <a:prstGeom prst="rect">
            <a:avLst/>
          </a:prstGeom>
          <a:noFill/>
        </p:spPr>
      </p:pic>
      <p:pic>
        <p:nvPicPr>
          <p:cNvPr id="1027" name="Picture 3" descr="D:\Documents and Settings\Эфендиев М\Мои документы\Downloads33\о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28860" y="4071942"/>
            <a:ext cx="4429156" cy="9286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задержка 1"/>
          <p:cNvSpPr/>
          <p:nvPr/>
        </p:nvSpPr>
        <p:spPr>
          <a:xfrm>
            <a:off x="3143240" y="5643578"/>
            <a:ext cx="3000396" cy="857256"/>
          </a:xfrm>
          <a:prstGeom prst="flowChartDelay">
            <a:avLst/>
          </a:prstGeom>
          <a:ln w="76200"/>
          <a:effectLst>
            <a:glow rad="1397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ОТВЕТ</a:t>
            </a:r>
            <a:endParaRPr lang="ru-RU" sz="3600" b="1" dirty="0"/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428596" y="285728"/>
            <a:ext cx="842968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Жорж Сименон сказал: "Начинаешь курить, чтобы доказать, что ты взрослый. Потом пытаешься бросить курить, чтобы доказать, что..." Что?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3108" y="2643182"/>
            <a:ext cx="460953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Что ты взрослый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задержка 1"/>
          <p:cNvSpPr/>
          <p:nvPr/>
        </p:nvSpPr>
        <p:spPr>
          <a:xfrm>
            <a:off x="3143240" y="5643578"/>
            <a:ext cx="3000396" cy="857256"/>
          </a:xfrm>
          <a:prstGeom prst="flowChartDelay">
            <a:avLst/>
          </a:prstGeom>
          <a:ln w="76200"/>
          <a:effectLst>
            <a:glow rad="1397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ОТВЕТ</a:t>
            </a:r>
            <a:endParaRPr lang="ru-RU" sz="3600" b="1" dirty="0"/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500034" y="357166"/>
            <a:ext cx="80010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Назовите "самую упрямую в мире вещь".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86116" y="2571744"/>
            <a:ext cx="205216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Факт</a:t>
            </a:r>
            <a:endParaRPr lang="ru-RU" sz="6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задержка 1"/>
          <p:cNvSpPr/>
          <p:nvPr/>
        </p:nvSpPr>
        <p:spPr>
          <a:xfrm>
            <a:off x="3143240" y="5643578"/>
            <a:ext cx="3000396" cy="857256"/>
          </a:xfrm>
          <a:prstGeom prst="flowChartDelay">
            <a:avLst/>
          </a:prstGeom>
          <a:ln w="76200"/>
          <a:effectLst>
            <a:glow rad="1397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ОТВЕТ</a:t>
            </a:r>
            <a:endParaRPr lang="ru-RU" sz="1400" b="1" dirty="0"/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357158" y="285728"/>
            <a:ext cx="8429684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Эту книгу Даниэль Дефо использовал при написании романа о Робинзоне. Эту книгу лорд Честерфилд использовал для определения достоинств и недостатков своего сына. Эту книгу Александр Дюма подарил своей жене в день собственной свадьбы. Как называется эта книга?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00166" y="3000372"/>
            <a:ext cx="60999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Книга доходов и расходов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задержка 1"/>
          <p:cNvSpPr/>
          <p:nvPr/>
        </p:nvSpPr>
        <p:spPr>
          <a:xfrm>
            <a:off x="3143240" y="5643578"/>
            <a:ext cx="3000396" cy="857256"/>
          </a:xfrm>
          <a:prstGeom prst="flowChartDelay">
            <a:avLst/>
          </a:prstGeom>
          <a:ln w="76200"/>
          <a:effectLst>
            <a:glow rad="1397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ОТВЕТ</a:t>
            </a:r>
            <a:endParaRPr lang="ru-RU" sz="3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285728"/>
            <a:ext cx="85725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Назовите русские сказки, в которых главный герой в конце сказки погибает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71604" y="2571744"/>
            <a:ext cx="615194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«Колобок», «Снегурочка»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задержка 1"/>
          <p:cNvSpPr/>
          <p:nvPr/>
        </p:nvSpPr>
        <p:spPr>
          <a:xfrm>
            <a:off x="3143240" y="5643578"/>
            <a:ext cx="3000396" cy="857256"/>
          </a:xfrm>
          <a:prstGeom prst="flowChartDelay">
            <a:avLst/>
          </a:prstGeom>
          <a:ln w="76200"/>
          <a:effectLst>
            <a:glow rad="1397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ОТВЕТ</a:t>
            </a:r>
            <a:endParaRPr lang="ru-RU" sz="3600" b="1" dirty="0"/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285720" y="214290"/>
            <a:ext cx="864399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 каких зданиях в Древней Греции были надписи: "Здесь живут мертвые и говорят немые"?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71736" y="2643182"/>
            <a:ext cx="424712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На библиотеках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задержка 1"/>
          <p:cNvSpPr/>
          <p:nvPr/>
        </p:nvSpPr>
        <p:spPr>
          <a:xfrm>
            <a:off x="3143240" y="5643578"/>
            <a:ext cx="3000396" cy="857256"/>
          </a:xfrm>
          <a:prstGeom prst="flowChartDelay">
            <a:avLst/>
          </a:prstGeom>
          <a:ln w="76200"/>
          <a:effectLst>
            <a:glow rad="1397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ОТВЕТ</a:t>
            </a:r>
            <a:endParaRPr lang="ru-RU" sz="3600" b="1" dirty="0"/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357158" y="285728"/>
            <a:ext cx="857256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Всем известна сказка Пушкина "Сказка о рыбаке и рыбке", но, если копнуть поглубже, оказывается, в Германии намного раньше существовала такая сказка. А какая рыба была прототипом нашей золотой рыбки?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43174" y="3214686"/>
            <a:ext cx="292759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Камбала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D:\Documents and Settings\Эфендиев М\Мои документы\Downloads33\ornamenti_i_uzori_trafareti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95250"/>
            <a:ext cx="8572500" cy="6667500"/>
          </a:xfrm>
          <a:prstGeom prst="rect">
            <a:avLst/>
          </a:prstGeom>
          <a:noFill/>
        </p:spPr>
      </p:pic>
      <p:pic>
        <p:nvPicPr>
          <p:cNvPr id="28675" name="Picture 3" descr="D:\Documents and Settings\Эфендиев М\Мои документы\Downloads33\с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0" y="4857760"/>
            <a:ext cx="4295775" cy="638175"/>
          </a:xfrm>
          <a:prstGeom prst="rect">
            <a:avLst/>
          </a:prstGeom>
          <a:noFill/>
        </p:spPr>
      </p:pic>
      <p:pic>
        <p:nvPicPr>
          <p:cNvPr id="28676" name="Picture 4" descr="D:\Documents and Settings\Эфендиев М\Мои документы\Downloads33\у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00496" y="5500702"/>
            <a:ext cx="1171575" cy="638175"/>
          </a:xfrm>
          <a:prstGeom prst="rect">
            <a:avLst/>
          </a:prstGeom>
          <a:noFill/>
        </p:spPr>
      </p:pic>
      <p:pic>
        <p:nvPicPr>
          <p:cNvPr id="28678" name="Picture 6" descr="D:\Documents and Settings\Эфендиев М\Мои документы\Downloads33\и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43174" y="500042"/>
            <a:ext cx="4305300" cy="638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642910" y="642918"/>
            <a:ext cx="800105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Первоначально это произведение Ф.М.Достоевский назвал "Пьяненькие". На каком названии впоследствии остановился автор?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sp>
        <p:nvSpPr>
          <p:cNvPr id="3" name="Блок-схема: задержка 2"/>
          <p:cNvSpPr/>
          <p:nvPr/>
        </p:nvSpPr>
        <p:spPr>
          <a:xfrm>
            <a:off x="3143240" y="5643578"/>
            <a:ext cx="3000396" cy="857256"/>
          </a:xfrm>
          <a:prstGeom prst="flowChartDelay">
            <a:avLst/>
          </a:prstGeom>
          <a:ln w="76200"/>
          <a:effectLst>
            <a:glow rad="1397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ОТВЕТ</a:t>
            </a:r>
            <a:endParaRPr lang="ru-RU" sz="36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3071810"/>
            <a:ext cx="757662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«Преступление </a:t>
            </a:r>
            <a:r>
              <a:rPr lang="ru-RU" sz="4400" b="1" dirty="0" smtClean="0">
                <a:solidFill>
                  <a:srgbClr val="FF0000"/>
                </a:solidFill>
              </a:rPr>
              <a:t>и </a:t>
            </a:r>
            <a:r>
              <a:rPr lang="ru-RU" sz="4400" b="1" dirty="0" smtClean="0">
                <a:solidFill>
                  <a:srgbClr val="FF0000"/>
                </a:solidFill>
              </a:rPr>
              <a:t>наказание»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задержка 1"/>
          <p:cNvSpPr/>
          <p:nvPr/>
        </p:nvSpPr>
        <p:spPr>
          <a:xfrm>
            <a:off x="3143240" y="5643578"/>
            <a:ext cx="3000396" cy="857256"/>
          </a:xfrm>
          <a:prstGeom prst="flowChartDelay">
            <a:avLst/>
          </a:prstGeom>
          <a:ln w="76200"/>
          <a:effectLst>
            <a:glow rad="1397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ОТВЕТ</a:t>
            </a:r>
            <a:endParaRPr lang="ru-RU" sz="3600" b="1" dirty="0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428596" y="428604"/>
            <a:ext cx="821537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 что были похожи головы Ивана Никифоровича и Ивана Ивановича, и какое основное различие?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42976" y="3071810"/>
            <a:ext cx="672511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Головы похожи на редьку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задержка 1"/>
          <p:cNvSpPr/>
          <p:nvPr/>
        </p:nvSpPr>
        <p:spPr>
          <a:xfrm>
            <a:off x="3143240" y="5643578"/>
            <a:ext cx="3000396" cy="857256"/>
          </a:xfrm>
          <a:prstGeom prst="flowChartDelay">
            <a:avLst/>
          </a:prstGeom>
          <a:ln w="76200"/>
          <a:effectLst>
            <a:glow rad="1397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ОТВЕТ</a:t>
            </a:r>
            <a:endParaRPr lang="ru-RU" sz="3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285728"/>
            <a:ext cx="80724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Закончите мысль Ф.М.Достоевского: </a:t>
            </a:r>
            <a:r>
              <a:rPr lang="ru-RU" sz="3600" b="1" dirty="0" smtClean="0">
                <a:solidFill>
                  <a:srgbClr val="C00000"/>
                </a:solidFill>
              </a:rPr>
              <a:t>«Человек </a:t>
            </a:r>
            <a:r>
              <a:rPr lang="ru-RU" sz="3600" b="1" dirty="0" smtClean="0">
                <a:solidFill>
                  <a:srgbClr val="C00000"/>
                </a:solidFill>
              </a:rPr>
              <a:t>несчастлив потому, что</a:t>
            </a:r>
            <a:r>
              <a:rPr lang="ru-RU" sz="3600" b="1" dirty="0" smtClean="0">
                <a:solidFill>
                  <a:srgbClr val="C00000"/>
                </a:solidFill>
              </a:rPr>
              <a:t>...»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85852" y="3071810"/>
            <a:ext cx="64914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... не знает, что он счастлив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задержка 1"/>
          <p:cNvSpPr/>
          <p:nvPr/>
        </p:nvSpPr>
        <p:spPr>
          <a:xfrm>
            <a:off x="3143240" y="5643578"/>
            <a:ext cx="3000396" cy="857256"/>
          </a:xfrm>
          <a:prstGeom prst="flowChartDelay">
            <a:avLst/>
          </a:prstGeom>
          <a:ln w="76200"/>
          <a:effectLst>
            <a:glow rad="1397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ОТВЕТ</a:t>
            </a:r>
            <a:endParaRPr lang="ru-RU" sz="3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357166"/>
            <a:ext cx="835824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Начните поговорку, встретившуюся мне в произведении Ф.М.Достоевского: "..., а жена в Тверь".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71736" y="2928934"/>
            <a:ext cx="37254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Муж в дверь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задержка 1"/>
          <p:cNvSpPr/>
          <p:nvPr/>
        </p:nvSpPr>
        <p:spPr>
          <a:xfrm>
            <a:off x="3143240" y="5643578"/>
            <a:ext cx="3000396" cy="857256"/>
          </a:xfrm>
          <a:prstGeom prst="flowChartDelay">
            <a:avLst/>
          </a:prstGeom>
          <a:ln w="76200"/>
          <a:effectLst>
            <a:glow rad="1397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ОТВЕТ</a:t>
            </a:r>
            <a:endParaRPr lang="ru-RU" sz="3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285728"/>
            <a:ext cx="850112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Сократ говорил про себя: "Я знаю, что я ничего не знаю". А что он говорил о других людях?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85918" y="2857496"/>
            <a:ext cx="559473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Они и этого не знают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задержка 1"/>
          <p:cNvSpPr/>
          <p:nvPr/>
        </p:nvSpPr>
        <p:spPr>
          <a:xfrm>
            <a:off x="3143240" y="5643578"/>
            <a:ext cx="3000396" cy="857256"/>
          </a:xfrm>
          <a:prstGeom prst="flowChartDelay">
            <a:avLst/>
          </a:prstGeom>
          <a:ln w="76200"/>
          <a:effectLst>
            <a:glow rad="1397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ОТВЕТ</a:t>
            </a:r>
            <a:endParaRPr lang="ru-RU" sz="3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214290"/>
            <a:ext cx="85725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Один мудрец сказал: "Если кто-нибудь захочет изучить все законы, то..."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3013502"/>
            <a:ext cx="80010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«... </a:t>
            </a:r>
            <a:r>
              <a:rPr lang="ru-RU" sz="3200" b="1" dirty="0" smtClean="0">
                <a:solidFill>
                  <a:srgbClr val="FF0000"/>
                </a:solidFill>
              </a:rPr>
              <a:t>у него не будет времени нарушать </a:t>
            </a:r>
            <a:r>
              <a:rPr lang="ru-RU" sz="3200" b="1" dirty="0" smtClean="0">
                <a:solidFill>
                  <a:srgbClr val="FF0000"/>
                </a:solidFill>
              </a:rPr>
              <a:t>их» </a:t>
            </a:r>
            <a:r>
              <a:rPr lang="ru-RU" sz="3200" b="1" dirty="0" smtClean="0">
                <a:solidFill>
                  <a:srgbClr val="FF0000"/>
                </a:solidFill>
              </a:rPr>
              <a:t>(Гете).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задержка 1"/>
          <p:cNvSpPr/>
          <p:nvPr/>
        </p:nvSpPr>
        <p:spPr>
          <a:xfrm>
            <a:off x="3143240" y="5643578"/>
            <a:ext cx="3000396" cy="857256"/>
          </a:xfrm>
          <a:prstGeom prst="flowChartDelay">
            <a:avLst/>
          </a:prstGeom>
          <a:ln w="76200"/>
          <a:effectLst>
            <a:glow rad="1397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ОТВЕТ</a:t>
            </a:r>
            <a:endParaRPr lang="ru-RU" sz="3600" b="1" dirty="0"/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285720" y="357166"/>
            <a:ext cx="864399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Увидев двух ссорящихся, Гете сказал: "Из двух ссорящихся виновен тот, кто...". А в самом деле, кто?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00298" y="2857496"/>
            <a:ext cx="465877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Тот, кто умнее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задержка 1"/>
          <p:cNvSpPr/>
          <p:nvPr/>
        </p:nvSpPr>
        <p:spPr>
          <a:xfrm>
            <a:off x="3143240" y="5643578"/>
            <a:ext cx="3000396" cy="857256"/>
          </a:xfrm>
          <a:prstGeom prst="flowChartDelay">
            <a:avLst/>
          </a:prstGeom>
          <a:ln w="76200"/>
          <a:effectLst>
            <a:glow rad="1397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ОТВЕТ</a:t>
            </a:r>
            <a:endParaRPr lang="ru-RU" sz="3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285728"/>
            <a:ext cx="835824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Б.Шоу сказал: "Я не люблю сражаться, я люблю..."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488" y="2714620"/>
            <a:ext cx="30957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побеждать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echalkboard">
  <a:themeElements>
    <a:clrScheme name="Тема Offic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C Futura Casual"/>
        <a:ea typeface=""/>
        <a:cs typeface=""/>
      </a:majorFont>
      <a:minorFont>
        <a:latin typeface="CAC Futura Casu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echalkboard</Template>
  <TotalTime>118</TotalTime>
  <Words>344</Words>
  <Application>Microsoft Office PowerPoint</Application>
  <PresentationFormat>Экран (4:3)</PresentationFormat>
  <Paragraphs>43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echalkboard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</dc:title>
  <dc:creator>мм18</dc:creator>
  <cp:lastModifiedBy>муртаза</cp:lastModifiedBy>
  <cp:revision>14</cp:revision>
  <dcterms:created xsi:type="dcterms:W3CDTF">2011-09-03T15:54:47Z</dcterms:created>
  <dcterms:modified xsi:type="dcterms:W3CDTF">2017-03-23T17:32:03Z</dcterms:modified>
</cp:coreProperties>
</file>