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vbaProject" Target="vbaProject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Value" ax:value="11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Value" ax:value="1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Value" ax:value="91,6666666666667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Value" ax:value="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ИТОГОВЫЙ ТЕСТ</a:t>
            </a:r>
          </a:p>
          <a:p>
            <a:r>
              <a:rPr lang="ru-RU" b="1" dirty="0" smtClean="0"/>
              <a:t>по литературе</a:t>
            </a:r>
            <a:endParaRPr lang="ru-RU" b="1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scene3d>
            <a:camera prst="isometricOffAxis2Top"/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b="1" dirty="0" err="1" smtClean="0">
                <a:solidFill>
                  <a:schemeClr val="tx1"/>
                </a:solidFill>
              </a:rPr>
              <a:t>Эфендиев</a:t>
            </a:r>
            <a:r>
              <a:rPr lang="ru-RU" b="1" dirty="0" smtClean="0">
                <a:solidFill>
                  <a:schemeClr val="tx1"/>
                </a:solidFill>
              </a:rPr>
              <a:t> М.М.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isometricOffAxis2Top"/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  </a:t>
            </a:r>
            <a:r>
              <a:rPr lang="ru-RU" b="1" dirty="0" smtClean="0">
                <a:solidFill>
                  <a:schemeClr val="tx1"/>
                </a:solidFill>
              </a:rPr>
              <a:t>7 класс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9.Главного героя произведения   </a:t>
            </a:r>
          </a:p>
          <a:p>
            <a:pPr>
              <a:buNone/>
            </a:pPr>
            <a:r>
              <a:rPr lang="ru-RU" sz="4400" b="1" dirty="0" smtClean="0"/>
              <a:t>    А.С. Пушкина «Дубровский»  </a:t>
            </a:r>
          </a:p>
          <a:p>
            <a:pPr>
              <a:buNone/>
            </a:pPr>
            <a:r>
              <a:rPr lang="ru-RU" sz="4400" b="1" dirty="0" smtClean="0"/>
              <a:t>                         зовут:</a:t>
            </a:r>
            <a:endParaRPr lang="ru-RU" sz="4400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Архип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Владимир Андреевич Дубровский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Князь </a:t>
            </a:r>
            <a:r>
              <a:rPr lang="ru-RU" dirty="0" err="1" smtClean="0"/>
              <a:t>Верейский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err="1" smtClean="0"/>
              <a:t>Шабашкин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5400" b="1" dirty="0" smtClean="0"/>
              <a:t>              10.Укажите автора     </a:t>
            </a:r>
          </a:p>
          <a:p>
            <a:pPr>
              <a:buNone/>
            </a:pPr>
            <a:r>
              <a:rPr lang="ru-RU" sz="5400" b="1" dirty="0" smtClean="0"/>
              <a:t>                  произведения</a:t>
            </a:r>
          </a:p>
          <a:p>
            <a:pPr>
              <a:buNone/>
            </a:pPr>
            <a:r>
              <a:rPr lang="ru-RU" sz="5400" b="1" dirty="0" smtClean="0"/>
              <a:t>        «Лошадиная фамилия»</a:t>
            </a:r>
            <a:endParaRPr lang="ru-RU" sz="5400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Н.В.Гоголь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А.П. Чехов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Н.А. Некрасов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Л.Н. Толстой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dirty="0" smtClean="0"/>
              <a:t>11.Вакула в произведении Н.В.Гоголя   </a:t>
            </a:r>
          </a:p>
          <a:p>
            <a:pPr>
              <a:buNone/>
            </a:pPr>
            <a:r>
              <a:rPr lang="ru-RU" sz="4000" b="1" dirty="0" smtClean="0"/>
              <a:t>         «Ночь перед рождеством»    </a:t>
            </a:r>
          </a:p>
          <a:p>
            <a:pPr>
              <a:buNone/>
            </a:pPr>
            <a:r>
              <a:rPr lang="ru-RU" sz="4000" b="1" dirty="0" smtClean="0"/>
              <a:t>       отправился в Петербург, чтобы: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никогда больше не видеть Оксану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посмотреть столицу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остаться там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достать царские черевички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             </a:t>
            </a:r>
            <a:r>
              <a:rPr lang="ru-RU" sz="4400" b="1" dirty="0" smtClean="0"/>
              <a:t>12.Определите жанр    </a:t>
            </a:r>
          </a:p>
          <a:p>
            <a:pPr>
              <a:buNone/>
            </a:pPr>
            <a:r>
              <a:rPr lang="ru-RU" sz="4400" b="1" dirty="0" smtClean="0"/>
              <a:t>        произведения Н.С.Лескова </a:t>
            </a:r>
          </a:p>
          <a:p>
            <a:pPr>
              <a:buNone/>
            </a:pPr>
            <a:r>
              <a:rPr lang="ru-RU" sz="4400" b="1" dirty="0" smtClean="0"/>
              <a:t>                        «Левша»:</a:t>
            </a:r>
            <a:endParaRPr lang="ru-RU" sz="4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рассказ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сказка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сказ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mtClean="0"/>
              <a:t>притча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14400" indent="-914400">
              <a:buAutoNum type="arabicPeriod"/>
            </a:pPr>
            <a:r>
              <a:rPr lang="ru-RU" sz="5400" b="1" dirty="0" smtClean="0"/>
              <a:t>Назовите основные  роды  литературы:</a:t>
            </a:r>
            <a:endParaRPr lang="ru-RU" sz="5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роман, поэма, комедия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эпос, лирика, трагедия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эпос, повесть, драма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эпос, лирика, драма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7200" b="1" dirty="0" smtClean="0"/>
              <a:t>  2.Фольклор – это:</a:t>
            </a:r>
            <a:endParaRPr lang="ru-RU" sz="72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Устное народное творчество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Жанр устного народного творчества.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Художественная литература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Жанр  литературы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3.Какой из этих размеров стиха   </a:t>
            </a:r>
          </a:p>
          <a:p>
            <a:pPr>
              <a:buNone/>
            </a:pPr>
            <a:r>
              <a:rPr lang="ru-RU" sz="4400" b="1" dirty="0" smtClean="0"/>
              <a:t>          является трехсложным:</a:t>
            </a:r>
            <a:endParaRPr lang="ru-RU" sz="4400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амфибрахий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Ямб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Хорей и ямб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хорей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     4. </a:t>
            </a:r>
            <a:r>
              <a:rPr lang="ru-RU" sz="6000" b="1" dirty="0" smtClean="0"/>
              <a:t>Пословица – это:</a:t>
            </a:r>
            <a:endParaRPr lang="ru-RU" sz="6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выражение насмешки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краткий иносказательный рассказ поучительного характера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Крылатое выражение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краткое мудрое изречение, содержащее законченную мысль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/>
              <a:t>      5.Произведение  А.С. Пушкина «Дубровский»:</a:t>
            </a:r>
            <a:endParaRPr lang="ru-RU" sz="5400" dirty="0" smtClean="0"/>
          </a:p>
          <a:p>
            <a:endParaRPr lang="ru-RU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Это поэма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Это рассказ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Это роман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Это повесть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/>
              <a:t> 6.Назовите стихотворение  </a:t>
            </a:r>
          </a:p>
          <a:p>
            <a:pPr>
              <a:buNone/>
            </a:pPr>
            <a:r>
              <a:rPr lang="ru-RU" sz="5400" b="1" dirty="0" smtClean="0"/>
              <a:t>        М.Ю. Лермонтова: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«Три пальмы»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«Узник»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«И.И.Пущину»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«Зимнее утро»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7.Кто из русских поэтов описал строительство железной дороги:</a:t>
            </a:r>
            <a:endParaRPr lang="ru-RU" sz="4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Н.А. Некрасов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smtClean="0"/>
              <a:t>Ф.И. Тютчев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А.С. Пушкин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А.А. Фет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 8.Как звали учительницу из  </a:t>
            </a:r>
          </a:p>
          <a:p>
            <a:pPr>
              <a:buNone/>
            </a:pPr>
            <a:r>
              <a:rPr lang="ru-RU" sz="4400" b="1" dirty="0" smtClean="0"/>
              <a:t>           рассказа В.Г. Распутина</a:t>
            </a:r>
          </a:p>
          <a:p>
            <a:pPr>
              <a:buNone/>
            </a:pPr>
            <a:r>
              <a:rPr lang="ru-RU" sz="4400" b="1" dirty="0" smtClean="0"/>
              <a:t>         «Уроки французского»:</a:t>
            </a:r>
            <a:endParaRPr lang="ru-RU" sz="4400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Анастасия Ивановна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Лидия Валентиновна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Анастасия Прокопьевна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Лидия Михайловна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267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Итоговый тест</dc:title>
  <dc:creator>эмм2018</dc:creator>
  <cp:lastModifiedBy>муртаза</cp:lastModifiedBy>
  <cp:revision>21</cp:revision>
  <dcterms:created xsi:type="dcterms:W3CDTF">2010-02-09T18:22:56Z</dcterms:created>
  <dcterms:modified xsi:type="dcterms:W3CDTF">2016-01-04T16:13:24Z</dcterms:modified>
</cp:coreProperties>
</file>