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activeX/activeX8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Default Extension="bin" ContentType="application/vnd.ms-office.vbaPro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58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06/relationships/vbaProject" Target="vbaProject.bin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7653145"/>
  <ax:ocxPr ax:name="BackColor" ax:value="8890755"/>
  <ax:ocxPr ax:name="Size" ax:value="3360;2143"/>
  <ax:ocxPr ax:name="Value" ax:value="11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7653145"/>
  <ax:ocxPr ax:name="BackColor" ax:value="8890755"/>
  <ax:ocxPr ax:name="Size" ax:value="3360;2143"/>
  <ax:ocxPr ax:name="Value" ax:value="1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6604569"/>
  <ax:ocxPr ax:name="BackColor" ax:value="8890755"/>
  <ax:ocxPr ax:name="Size" ax:value="3360;2143"/>
  <ax:ocxPr ax:name="Value" ax:value="91,6666666666667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6604569"/>
  <ax:ocxPr ax:name="BackColor" ax:value="8890755"/>
  <ax:ocxPr ax:name="Size" ax:value="3360;2143"/>
  <ax:ocxPr ax:name="Value" ax:value="5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11" Type="http://schemas.openxmlformats.org/officeDocument/2006/relationships/image" Target="../media/image27.wmf"/><Relationship Id="rId5" Type="http://schemas.openxmlformats.org/officeDocument/2006/relationships/image" Target="../media/image21.wmf"/><Relationship Id="rId10" Type="http://schemas.openxmlformats.org/officeDocument/2006/relationships/image" Target="../media/image26.wmf"/><Relationship Id="rId4" Type="http://schemas.openxmlformats.org/officeDocument/2006/relationships/image" Target="../media/image20.wmf"/><Relationship Id="rId9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name="CommandButton1" r:id="rId2" imgW="1076400" imgH="495360"/>
      <p:control spid="7171" name="CommandButton2" r:id="rId3" imgW="1352520" imgH="495360"/>
      <p:control spid="7173" name="TextBox1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name="CommandButton1" r:id="rId2" imgW="1076400" imgH="495360"/>
      <p:control spid="2051" name="CommandButton2" r:id="rId3" imgW="1352520" imgH="495360"/>
      <p:control spid="2053" name="TextBox1" r:id="rId4" imgW="981000" imgH="219240"/>
      <p:control spid="2054" name="CommandButton4" r:id="rId5" imgW="590400" imgH="552600"/>
      <p:control spid="2055" name="CommandButton5" r:id="rId6" imgW="590400" imgH="552600"/>
      <p:control spid="2056" name="CommandButton6" r:id="rId7" imgW="590400" imgH="552600"/>
      <p:control spid="2057" name="CommandButton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name="CommandButton1" r:id="rId2" imgW="1076400" imgH="495360"/>
      <p:control spid="4099" name="CommandButton2" r:id="rId3" imgW="1352520" imgH="495360"/>
      <p:control spid="4101" name="TextBox1" r:id="rId4" imgW="990720" imgH="219240"/>
      <p:control spid="4102" name="CommandButton4" r:id="rId5" imgW="590400" imgH="552600"/>
      <p:control spid="4103" name="CommandButton5" r:id="rId6" imgW="590400" imgH="552600"/>
      <p:control spid="4104" name="CommandButton6" r:id="rId7" imgW="590400" imgH="552600"/>
      <p:control spid="4105" name="CommandButton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name="CommandButton1" r:id="rId2" imgW="1076400" imgH="495360"/>
      <p:control spid="5123" name="CommandButton2" r:id="rId3" imgW="1352520" imgH="495360"/>
      <p:control spid="5125" name="TextBox1" r:id="rId4" imgW="990720" imgH="219240"/>
      <p:control spid="5126" name="CommandButton4" r:id="rId5" imgW="590400" imgH="552600"/>
      <p:control spid="5127" name="CommandButton5" r:id="rId6" imgW="590400" imgH="552600"/>
      <p:control spid="5128" name="CommandButton6" r:id="rId7" imgW="590400" imgH="552600"/>
      <p:control spid="5129" name="CommandButton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name="CommandButton1" r:id="rId2" imgW="1076400" imgH="495360"/>
      <p:control spid="6147" name="CommandButton2" r:id="rId3" imgW="1352520" imgH="495360"/>
      <p:control spid="6149" name="TextBox1" r:id="rId4" imgW="990720" imgH="219240"/>
      <p:control spid="6150" name="CommandButton4" r:id="rId5" imgW="590400" imgH="552600"/>
      <p:control spid="6151" name="CommandButton5" r:id="rId6" imgW="590400" imgH="552600"/>
      <p:control spid="6152" name="CommandButton6" r:id="rId7" imgW="590400" imgH="552600"/>
      <p:control spid="6153" name="CommandButton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name="TextBox1" r:id="rId2" imgW="981000" imgH="219240"/>
      <p:control spid="8201" name="CommandButton1" r:id="rId3" imgW="5600880" imgH="800280"/>
      <p:control spid="8202" name="TextBox2" r:id="rId4" imgW="1209600" imgH="771480"/>
      <p:control spid="8203" name="CommandButton2" r:id="rId5" imgW="5600880" imgH="800280"/>
      <p:control spid="8204" name="TextBox3" r:id="rId6" imgW="1209600" imgH="771480"/>
      <p:control spid="8205" name="CommandButton3" r:id="rId7" imgW="5600880" imgH="800280"/>
      <p:control spid="8206" name="TextBox4" r:id="rId8" imgW="1209600" imgH="771480"/>
      <p:control spid="8207" name="CommandButton4" r:id="rId9" imgW="5600880" imgH="800280"/>
      <p:control spid="8208" name="TextBox5" r:id="rId10" imgW="1209600" imgH="771480"/>
      <p:control spid="8209" name="CommandButton5" r:id="rId11" imgW="3419640" imgH="800280"/>
      <p:control spid="8210" name="CommandButton6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/>
              <a:t>ИТОГОВЫЙ ТЕСТ</a:t>
            </a:r>
          </a:p>
          <a:p>
            <a:r>
              <a:rPr lang="ru-RU" b="1" dirty="0" smtClean="0"/>
              <a:t>по литературе</a:t>
            </a:r>
            <a:endParaRPr lang="ru-RU" b="1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>
          <a:scene3d>
            <a:camera prst="isometricOffAxis2Top"/>
            <a:lightRig rig="threePt" dir="t"/>
          </a:scene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   </a:t>
            </a:r>
            <a:r>
              <a:rPr lang="ru-RU" b="1" dirty="0" err="1" smtClean="0">
                <a:solidFill>
                  <a:schemeClr val="tx1"/>
                </a:solidFill>
              </a:rPr>
              <a:t>Эфендиев</a:t>
            </a:r>
            <a:r>
              <a:rPr lang="ru-RU" b="1" dirty="0" smtClean="0">
                <a:solidFill>
                  <a:schemeClr val="tx1"/>
                </a:solidFill>
              </a:rPr>
              <a:t> М.М.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scene3d>
            <a:camera prst="isometricOffAxis2Top"/>
            <a:lightRig rig="threePt" dir="t"/>
          </a:scene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      </a:t>
            </a:r>
            <a:r>
              <a:rPr lang="ru-RU" b="1" dirty="0" smtClean="0">
                <a:solidFill>
                  <a:schemeClr val="tx1"/>
                </a:solidFill>
              </a:rPr>
              <a:t>7 класс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4400" b="1" dirty="0" smtClean="0"/>
              <a:t>   9.Главного героя произведения   </a:t>
            </a:r>
          </a:p>
          <a:p>
            <a:pPr>
              <a:buNone/>
            </a:pPr>
            <a:r>
              <a:rPr lang="ru-RU" sz="4400" b="1" dirty="0" smtClean="0"/>
              <a:t>    А.С. Пушкина «Дубровский»  </a:t>
            </a:r>
          </a:p>
          <a:p>
            <a:pPr>
              <a:buNone/>
            </a:pPr>
            <a:r>
              <a:rPr lang="ru-RU" sz="4400" b="1" dirty="0" smtClean="0"/>
              <a:t>                         зовут:</a:t>
            </a:r>
            <a:endParaRPr lang="ru-RU" sz="4400" dirty="0" smtClean="0"/>
          </a:p>
          <a:p>
            <a:pPr lvl="0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Архип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Владимир Андреевич Дубровский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Князь </a:t>
            </a:r>
            <a:r>
              <a:rPr lang="ru-RU" dirty="0" err="1" smtClean="0"/>
              <a:t>Верейский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err="1" smtClean="0"/>
              <a:t>Шабашкин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5400" b="1" dirty="0" smtClean="0"/>
              <a:t>              10.Укажите автора     </a:t>
            </a:r>
          </a:p>
          <a:p>
            <a:pPr>
              <a:buNone/>
            </a:pPr>
            <a:r>
              <a:rPr lang="ru-RU" sz="5400" b="1" dirty="0" smtClean="0"/>
              <a:t>                  произведения</a:t>
            </a:r>
          </a:p>
          <a:p>
            <a:pPr>
              <a:buNone/>
            </a:pPr>
            <a:r>
              <a:rPr lang="ru-RU" sz="5400" b="1" dirty="0" smtClean="0"/>
              <a:t>        «Лошадиная фамилия»</a:t>
            </a:r>
            <a:endParaRPr lang="ru-RU" sz="5400" dirty="0" smtClean="0"/>
          </a:p>
          <a:p>
            <a:pPr>
              <a:buNone/>
            </a:pPr>
            <a:r>
              <a:rPr lang="ru-RU" dirty="0" smtClean="0"/>
              <a:t> 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Н.В.Гоголь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А.П. Чехов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Н.А. Некрасов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Л.Н. Толстой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ru-RU" sz="4000" b="1" dirty="0" smtClean="0"/>
              <a:t>11.Вакула в произведении Н.В.Гоголя   </a:t>
            </a:r>
          </a:p>
          <a:p>
            <a:pPr>
              <a:buNone/>
            </a:pPr>
            <a:r>
              <a:rPr lang="ru-RU" sz="4000" b="1" dirty="0" smtClean="0"/>
              <a:t>         «Ночь перед рождеством»    </a:t>
            </a:r>
          </a:p>
          <a:p>
            <a:pPr>
              <a:buNone/>
            </a:pPr>
            <a:r>
              <a:rPr lang="ru-RU" sz="4000" b="1" dirty="0" smtClean="0"/>
              <a:t>       отправился в Петербург, чтобы: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никогда больше не видеть Оксану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посмотреть столицу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остаться там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достать царские черевички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              </a:t>
            </a:r>
            <a:r>
              <a:rPr lang="ru-RU" sz="4400" b="1" dirty="0" smtClean="0"/>
              <a:t>12.Определите жанр    </a:t>
            </a:r>
          </a:p>
          <a:p>
            <a:pPr>
              <a:buNone/>
            </a:pPr>
            <a:r>
              <a:rPr lang="ru-RU" sz="4400" b="1" dirty="0" smtClean="0"/>
              <a:t>        произведения Н.С.Лескова </a:t>
            </a:r>
          </a:p>
          <a:p>
            <a:pPr>
              <a:buNone/>
            </a:pPr>
            <a:r>
              <a:rPr lang="ru-RU" sz="4400" b="1" dirty="0" smtClean="0"/>
              <a:t>                        «Левша»:</a:t>
            </a:r>
            <a:endParaRPr lang="ru-RU" sz="4400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рассказ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сказка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сказ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None/>
            </a:pPr>
            <a:r>
              <a:rPr lang="ru-RU" smtClean="0"/>
              <a:t>притча 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04.01.2016</a:t>
            </a:fld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914400" indent="-914400">
              <a:buAutoNum type="arabicPeriod"/>
            </a:pPr>
            <a:r>
              <a:rPr lang="ru-RU" sz="5400" b="1" dirty="0" smtClean="0"/>
              <a:t>Назовите основные  роды  литературы:</a:t>
            </a:r>
            <a:endParaRPr lang="ru-RU" sz="5400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роман, поэма, комедия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эпос, лирика, трагедия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эпос, повесть, драма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эпос, лирика, драма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7200" b="1" dirty="0" smtClean="0"/>
              <a:t>  2.Фольклор – это:</a:t>
            </a:r>
            <a:endParaRPr lang="ru-RU" sz="72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Устное народное творчество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Жанр устного народного творчества.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Художественная литература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Жанр  литературы</a:t>
            </a:r>
          </a:p>
          <a:p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4400" b="1" dirty="0" smtClean="0"/>
              <a:t>     3.Какой из этих размеров стиха   </a:t>
            </a:r>
          </a:p>
          <a:p>
            <a:pPr>
              <a:buNone/>
            </a:pPr>
            <a:r>
              <a:rPr lang="ru-RU" sz="4400" b="1" dirty="0" smtClean="0"/>
              <a:t>          является трехсложным:</a:t>
            </a:r>
            <a:endParaRPr lang="ru-RU" sz="4400" dirty="0" smtClean="0"/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амфибрахий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Ямб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Хорей и ямб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хорей 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6000" dirty="0" smtClean="0"/>
              <a:t>     4. </a:t>
            </a:r>
            <a:r>
              <a:rPr lang="ru-RU" sz="6000" b="1" dirty="0" smtClean="0"/>
              <a:t>Пословица – это:</a:t>
            </a:r>
            <a:endParaRPr lang="ru-RU" sz="6000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выражение насмешки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краткий иносказательный рассказ поучительного характера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Крылатое выражение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краткое мудрое изречение, содержащее законченную мысль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5400" b="1" dirty="0" smtClean="0"/>
              <a:t>      5.Произведение  А.С. Пушкина «Дубровский»:</a:t>
            </a:r>
            <a:endParaRPr lang="ru-RU" sz="5400" dirty="0" smtClean="0"/>
          </a:p>
          <a:p>
            <a:endParaRPr lang="ru-RU" sz="5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Это поэма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Это рассказ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Это роман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Это повесть</a:t>
            </a:r>
          </a:p>
          <a:p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5400" b="1" dirty="0" smtClean="0"/>
              <a:t> 6.Назовите стихотворение  </a:t>
            </a:r>
          </a:p>
          <a:p>
            <a:pPr>
              <a:buNone/>
            </a:pPr>
            <a:r>
              <a:rPr lang="ru-RU" sz="5400" b="1" dirty="0" smtClean="0"/>
              <a:t>        М.Ю. Лермонтова:</a:t>
            </a:r>
            <a:endParaRPr lang="ru-RU" sz="54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«Три пальмы»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«Узник»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«И.И.Пущину»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«Зимнее утро»</a:t>
            </a:r>
          </a:p>
          <a:p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4400" b="1" dirty="0" smtClean="0"/>
              <a:t>7.Кто из русских поэтов описал строительство железной дороги:</a:t>
            </a:r>
            <a:endParaRPr lang="ru-RU" sz="44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ru-RU" dirty="0" smtClean="0"/>
              <a:t>Н.А. Некрасов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ru-RU" dirty="0" smtClean="0"/>
              <a:t>Ф.И. Тютчев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ru-RU" dirty="0" smtClean="0"/>
              <a:t>А.С. Пушкин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lvl="0"/>
            <a:r>
              <a:rPr lang="ru-RU" dirty="0" smtClean="0"/>
              <a:t>А.А. Фет</a:t>
            </a:r>
          </a:p>
          <a:p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4400" b="1" dirty="0" smtClean="0"/>
              <a:t>      8.Как звали учительницу из  </a:t>
            </a:r>
          </a:p>
          <a:p>
            <a:pPr>
              <a:buNone/>
            </a:pPr>
            <a:r>
              <a:rPr lang="ru-RU" sz="4400" b="1" dirty="0" smtClean="0"/>
              <a:t>           рассказа В.Г. Распутина</a:t>
            </a:r>
          </a:p>
          <a:p>
            <a:pPr>
              <a:buNone/>
            </a:pPr>
            <a:r>
              <a:rPr lang="ru-RU" sz="4400" b="1" dirty="0" smtClean="0"/>
              <a:t>         «Уроки французского»:</a:t>
            </a:r>
            <a:endParaRPr lang="ru-RU" sz="4400" dirty="0" smtClean="0"/>
          </a:p>
          <a:p>
            <a:pPr lvl="0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Анастасия Ивановна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Лидия Валентиновна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Анастасия Прокопьевна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Лидия Михайловна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267</Words>
  <Application>Microsoft Office PowerPoint</Application>
  <PresentationFormat>Экран (4:3)</PresentationFormat>
  <Paragraphs>92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Итоговый тест</dc:title>
  <dc:creator>эмм2018</dc:creator>
  <cp:lastModifiedBy>муртаза</cp:lastModifiedBy>
  <cp:revision>21</cp:revision>
  <dcterms:created xsi:type="dcterms:W3CDTF">2010-02-09T18:22:56Z</dcterms:created>
  <dcterms:modified xsi:type="dcterms:W3CDTF">2016-01-04T16:13:24Z</dcterms:modified>
</cp:coreProperties>
</file>