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2" y="-2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FF3399">
                <a:alpha val="13000"/>
              </a:srgb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D3C62-5839-4882-ABD9-96E95C04648A}" type="datetimeFigureOut">
              <a:rPr lang="ru-RU" smtClean="0"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9E0F0-060C-4C35-B63E-F2A4552A82A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муртаза\Мои документы\Downloads\figure_laughing_pointing_500_clr_1168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52"/>
            <a:ext cx="2476500" cy="47625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428860" y="3143248"/>
            <a:ext cx="64547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Будь серьёзен </a:t>
            </a:r>
          </a:p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при выборе ответов!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Я неплохо знал немецкий,(1) домашних заданий никогда по этому предмету не готовил,(2) но однажды настал и мой черёд,(3) когда Елена </a:t>
            </a:r>
            <a:r>
              <a:rPr lang="ru-RU" sz="2000" b="1" dirty="0" err="1">
                <a:solidFill>
                  <a:srgbClr val="002060"/>
                </a:solidFill>
              </a:rPr>
              <a:t>Францевна</a:t>
            </a:r>
            <a:r>
              <a:rPr lang="ru-RU" sz="2000" b="1" dirty="0">
                <a:solidFill>
                  <a:srgbClr val="002060"/>
                </a:solidFill>
              </a:rPr>
              <a:t> ни с того ни с сего вызвала меня к доске,(4) будто самого рядового ученика,(5) и велела читать стихотворение.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2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9. В приведённом ниже предложении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002060"/>
                </a:solidFill>
              </a:rPr>
              <a:t>3а всю войну только в госпитале я спал на простынях, (1) но тогда они не радовали. Я ложусь на свою царскую кровать,(2) пахнущую сеном и свежим бельём,(3) и проваливаюсь,(4) как в пух.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 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1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10. В приведённых ниже предложениях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Он сидел всё в одном и том же месте,(1) около ножки кровати,(2) и,(3) когда кто-нибудь наклонялся над ним,(4) он с грозным бессилием выставлял вперёд зазубренную клешню.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2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11. В приведённом ниже предложении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rgbClr val="002060"/>
                </a:solidFill>
              </a:rPr>
              <a:t>— Я просто хотел узнать,(1) почему она воет. Ей плохо,(2) да?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— Ты прав,(3) ей плохо. Янка привыкла днём гулять,(4) а я на работе. Вот приедет моя жена,(5) и всё будет в порядке.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45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12. В приведённых ниже предложениях из прочитанного текста пронумерованы все запятые. Выпишите цифры, обозначающие запятые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Входя в класс,(1) Илья сунул котёнка подвернувшемуся Сане,(2) и тот спрятал его в свой портфель. На последней перемене главные враги рода человеческого,(3) </a:t>
            </a:r>
            <a:r>
              <a:rPr lang="ru-RU" sz="2400" b="1" dirty="0" err="1">
                <a:solidFill>
                  <a:srgbClr val="002060"/>
                </a:solidFill>
              </a:rPr>
              <a:t>Мурыгин</a:t>
            </a:r>
            <a:r>
              <a:rPr lang="ru-RU" sz="2400" b="1" dirty="0">
                <a:solidFill>
                  <a:srgbClr val="002060"/>
                </a:solidFill>
              </a:rPr>
              <a:t> и </a:t>
            </a:r>
            <a:r>
              <a:rPr lang="ru-RU" sz="2400" b="1" dirty="0" err="1">
                <a:solidFill>
                  <a:srgbClr val="002060"/>
                </a:solidFill>
              </a:rPr>
              <a:t>Мутюкин</a:t>
            </a:r>
            <a:r>
              <a:rPr lang="ru-RU" sz="2400" b="1" dirty="0">
                <a:solidFill>
                  <a:srgbClr val="002060"/>
                </a:solidFill>
              </a:rPr>
              <a:t>,(4) котёнка немного поискали,(5) но вскоре забыли.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2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13.В </a:t>
            </a:r>
            <a:r>
              <a:rPr lang="ru-RU" sz="2000" b="1" dirty="0">
                <a:solidFill>
                  <a:srgbClr val="002060"/>
                </a:solidFill>
              </a:rPr>
              <a:t>приведённых ниже предложениях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Он вскарабкался на остатки трухлявого пенька,(1) чтобы быть повыше,(2) и запел. Это был светлячок – маленькая букашечка,(3) и пел он свою незатейливую песенку о том,(4) что видел: прекрасную картину заката,(5) красивое небо,(6) зелёное море травы,(7) серебряные слёзы росы и любовь.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3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14. В приведённых ниже предложениях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И война с этой минуты уже не казалась мальчику забавной,(1) ничего весёлого не было в том,(2) как падали люди. Война стала серьёзной и страшной,(3) и он впервые испытал чувство страха за близкого человека,(4) за того человека, (5) которого ему всегда не хватало.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25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15</a:t>
            </a:r>
            <a:r>
              <a:rPr lang="ru-RU" sz="2000" b="1" dirty="0">
                <a:solidFill>
                  <a:srgbClr val="002060"/>
                </a:solidFill>
              </a:rPr>
              <a:t>. В приведённых ниже предложениях из прочитанного текста пронумерованы все запятые. Выпишите цифры, обозначающие запятые между частями сложного предложения, связанными подчинительной связью.</a:t>
            </a:r>
          </a:p>
          <a:p>
            <a:r>
              <a:rPr lang="ru-RU" dirty="0"/>
              <a:t> 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826180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Автор-Эфендиев</a:t>
            </a:r>
            <a:r>
              <a:rPr lang="ru-RU" sz="6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М.М.</a:t>
            </a:r>
          </a:p>
          <a:p>
            <a:pPr algn="ctr"/>
            <a:endParaRPr lang="ru-RU" sz="6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endParaRPr lang="ru-RU" sz="6000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endParaRPr lang="ru-RU" sz="6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endParaRPr lang="ru-RU" sz="6000" b="1" cap="none" spc="5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ru-RU" sz="6000" b="1" cap="none" spc="5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2019 </a:t>
            </a:r>
            <a:r>
              <a:rPr lang="ru-RU" sz="6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год</a:t>
            </a:r>
            <a:endParaRPr lang="ru-RU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2060"/>
                </a:solidFill>
              </a:rPr>
              <a:t>Она,(1) казалось,(2) готова была благодарить его ещё час,(3) но он повернулся и убежал.</a:t>
            </a:r>
          </a:p>
          <a:p>
            <a:r>
              <a:rPr lang="ru-RU" b="1" dirty="0">
                <a:solidFill>
                  <a:srgbClr val="002060"/>
                </a:solidFill>
              </a:rPr>
              <a:t>И на первой перемене оказалось,(4) что никто из мальчиков в их классе ничего не подарил девочкам. Ни один. Только перед Леной Поповой лежали нежные веточки мимозы.</a:t>
            </a:r>
          </a:p>
          <a:p>
            <a:r>
              <a:rPr lang="ru-RU" b="1" dirty="0">
                <a:solidFill>
                  <a:srgbClr val="002060"/>
                </a:solidFill>
              </a:rPr>
              <a:t>— Откуда у тебя цветы? — спросила учительница.</a:t>
            </a:r>
          </a:p>
          <a:p>
            <a:r>
              <a:rPr lang="ru-RU" b="1" dirty="0">
                <a:solidFill>
                  <a:srgbClr val="002060"/>
                </a:solidFill>
              </a:rPr>
              <a:t>— Это мне Витя подарил,(5) — спокойно сказала Лена. Все сразу зашушукались,(6) посмотрев на Витю,(7) а Витя низко опустил голову.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37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/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1</a:t>
            </a:r>
            <a:r>
              <a:rPr lang="ru-RU" sz="2000" b="1" dirty="0">
                <a:solidFill>
                  <a:srgbClr val="002060"/>
                </a:solidFill>
              </a:rPr>
              <a:t>. В приведённых ниже предложениях из прочитанного текста пронумерованы все запятые. Выпишите цифры, обозначающие запятые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rgbClr val="002060"/>
                </a:solidFill>
              </a:rPr>
              <a:t>Все двинулись к дверям,(1) в классе оставался только Петруха Васильев,(2) который спокойно,(3) ни на кого не обращая внимания,(4) что-то </a:t>
            </a:r>
            <a:r>
              <a:rPr lang="ru-RU" sz="2800" b="1" dirty="0" err="1">
                <a:solidFill>
                  <a:srgbClr val="002060"/>
                </a:solidFill>
              </a:rPr>
              <a:t>писáл</a:t>
            </a:r>
            <a:r>
              <a:rPr lang="ru-RU" sz="2800" b="1" dirty="0">
                <a:solidFill>
                  <a:srgbClr val="002060"/>
                </a:solidFill>
              </a:rPr>
              <a:t> в тетради.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2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2. В приведённом ниже предложении из прочитанного текста пронумерованы все запятые. Выпишите цифру, обозначающую запятую между частями сложного предложения, связанными подчинительной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002060"/>
                </a:solidFill>
              </a:rPr>
              <a:t>Он,(1) не торгуясь,(2) заплатил тридцать рублей.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Звали его Трифоном Петровичем. Он был какой-то уютный,(3) весёлый и простой человек,(4) и хозяйка с первого же дня привыкла к нему,(5) как к своему.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4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3.В </a:t>
            </a:r>
            <a:r>
              <a:rPr lang="ru-RU" sz="2000" b="1" dirty="0">
                <a:solidFill>
                  <a:srgbClr val="002060"/>
                </a:solidFill>
              </a:rPr>
              <a:t>приведённых ниже предложениях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Детство у них давно закончилось,(1) они все сплошь были </a:t>
            </a:r>
            <a:r>
              <a:rPr lang="ru-RU" sz="2400" b="1" dirty="0" err="1">
                <a:solidFill>
                  <a:srgbClr val="002060"/>
                </a:solidFill>
              </a:rPr>
              <a:t>недоросшие</a:t>
            </a:r>
            <a:r>
              <a:rPr lang="ru-RU" sz="2400" b="1" dirty="0">
                <a:solidFill>
                  <a:srgbClr val="002060"/>
                </a:solidFill>
              </a:rPr>
              <a:t> мужики и бабы,(2) и даже те немногие,(3) кого матери отпускали в школу,(4) как будто испытывали неловкость,(5) что занимаются глупостями вместо настоящей серьёзной работы.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2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4. В приведённом ниже предложении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 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Увидев Бабушкина,(1) все сурово умолкли,(2) и,(3) когда он кивком головы,(4) улыбаясь, (5) поздоровался с нами, (6) никто даже не взглянул на него.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2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5. В приведённом ниже предложении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Стиснув до </a:t>
            </a:r>
            <a:r>
              <a:rPr lang="ru-RU" sz="2400" b="1" dirty="0" err="1">
                <a:solidFill>
                  <a:srgbClr val="002060"/>
                </a:solidFill>
              </a:rPr>
              <a:t>побеления</a:t>
            </a:r>
            <a:r>
              <a:rPr lang="ru-RU" sz="2400" b="1" dirty="0">
                <a:solidFill>
                  <a:srgbClr val="002060"/>
                </a:solidFill>
              </a:rPr>
              <a:t> губы,(1) </a:t>
            </a:r>
            <a:r>
              <a:rPr lang="ru-RU" sz="2400" b="1" dirty="0" err="1">
                <a:solidFill>
                  <a:srgbClr val="002060"/>
                </a:solidFill>
              </a:rPr>
              <a:t>зыркая</a:t>
            </a:r>
            <a:r>
              <a:rPr lang="ru-RU" sz="2400" b="1" dirty="0">
                <a:solidFill>
                  <a:srgbClr val="002060"/>
                </a:solidFill>
              </a:rPr>
              <a:t> исподлобья,(2) </a:t>
            </a:r>
            <a:r>
              <a:rPr lang="ru-RU" sz="2400" b="1" dirty="0" err="1">
                <a:solidFill>
                  <a:srgbClr val="002060"/>
                </a:solidFill>
              </a:rPr>
              <a:t>Жека</a:t>
            </a:r>
            <a:r>
              <a:rPr lang="ru-RU" sz="2400" b="1" dirty="0">
                <a:solidFill>
                  <a:srgbClr val="002060"/>
                </a:solidFill>
              </a:rPr>
              <a:t> пытался отнять портреты,(3) а их перебрасывали с парты на парту,(4) передавали по кругу – началась детская игра «А ну-ка,(5) отними!»...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3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6. В приведённом ниже предложении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Когда Сеня,(1) путаясь и напрягаясь,(2) блуждал по лабиринтам знаменитых четверостиший,(3) Ваня страдал.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3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7. В приведённом ниже предложении из прочитанного текста пронумерованы все запятые. Выпишите цифру, обозначающую запятую между частями сложного предложения, связанными подчинительной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/>
              <a:t>А поезд бежал,(1) и вот уже скоро наша станция. Я плакал,(2) не желая выходить из вагона,(3) тогда лётчик обнял меня и сказал:</a:t>
            </a:r>
          </a:p>
          <a:p>
            <a:r>
              <a:rPr lang="ru-RU" sz="2000" b="1" dirty="0"/>
              <a:t>– Ничего,(4) поезд ещё долго будет идти. Мы обязательно достанем книгу и пришлём тебе. Скажи мне,(5) где ты живёшь?</a:t>
            </a:r>
          </a:p>
          <a:p>
            <a:r>
              <a:rPr lang="ru-RU" sz="2000" b="1" dirty="0"/>
              <a:t> 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500042"/>
            <a:ext cx="3929090" cy="4429156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900" b="1" dirty="0" smtClean="0"/>
              <a:t>1</a:t>
            </a:r>
            <a:endParaRPr lang="ru-RU" sz="19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214950"/>
            <a:ext cx="8643998" cy="142876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8. В приведённых ниже предложениях из прочитанного текста пронумерованы все запятые. Выпишите цифру, обозначающую запятую между частями сложного предложения, связанными сочинительной связью.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821</Words>
  <Application>Microsoft Office PowerPoint</Application>
  <PresentationFormat>Экран (4:3)</PresentationFormat>
  <Paragraphs>65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</dc:creator>
  <cp:lastModifiedBy>муртаза</cp:lastModifiedBy>
  <cp:revision>4</cp:revision>
  <dcterms:created xsi:type="dcterms:W3CDTF">2019-04-01T03:44:33Z</dcterms:created>
  <dcterms:modified xsi:type="dcterms:W3CDTF">2019-04-01T04:15:22Z</dcterms:modified>
</cp:coreProperties>
</file>