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vbaProject" Target="vbaProject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15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0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100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5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«Капитанская дочка» 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dirty="0" err="1" smtClean="0">
                <a:solidFill>
                  <a:srgbClr val="FF0000"/>
                </a:solidFill>
              </a:rPr>
              <a:t>Эфендиев</a:t>
            </a:r>
            <a:r>
              <a:rPr lang="ru-RU" sz="6000" dirty="0" smtClean="0">
                <a:solidFill>
                  <a:srgbClr val="FF0000"/>
                </a:solidFill>
              </a:rPr>
              <a:t> Муртаза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8 класс</a:t>
            </a:r>
            <a:endParaRPr lang="ru-RU" sz="6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9. Как долго служил Швабрин в </a:t>
            </a:r>
            <a:r>
              <a:rPr lang="ru-RU" b="1" dirty="0" err="1" smtClean="0"/>
              <a:t>Белогорской</a:t>
            </a:r>
            <a:r>
              <a:rPr lang="ru-RU" b="1" dirty="0" smtClean="0"/>
              <a:t> крепости? </a:t>
            </a:r>
            <a:endParaRPr lang="ru-RU" dirty="0" smtClean="0"/>
          </a:p>
          <a:p>
            <a:r>
              <a:rPr lang="ru-RU" dirty="0" smtClean="0"/>
              <a:t>а) пятый год</a:t>
            </a:r>
          </a:p>
          <a:p>
            <a:r>
              <a:rPr lang="ru-RU" dirty="0" smtClean="0"/>
              <a:t>б) девять лет</a:t>
            </a:r>
          </a:p>
          <a:p>
            <a:r>
              <a:rPr lang="ru-RU" dirty="0" smtClean="0"/>
              <a:t>в) третий год</a:t>
            </a:r>
          </a:p>
          <a:p>
            <a:r>
              <a:rPr lang="ru-RU" dirty="0" smtClean="0"/>
              <a:t>г) два года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10. Чей это портрет?</a:t>
            </a:r>
            <a:endParaRPr lang="ru-RU" dirty="0" smtClean="0"/>
          </a:p>
          <a:p>
            <a:r>
              <a:rPr lang="ru-RU" sz="2400" dirty="0" smtClean="0"/>
              <a:t>Ко мне вошел молодой офицер невысокого роста, с лицом смуглым и отменно некрасивым, но чрезвычайно живым. “Извините меня,— сказал он  по-французски, — что я без церемонии прихожу…»</a:t>
            </a:r>
          </a:p>
          <a:p>
            <a:r>
              <a:rPr lang="ru-RU" sz="2400" dirty="0" smtClean="0"/>
              <a:t>А)Миронов     Б)Пугачёв        В)Савельич          г)Швабрин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11. Кто это сказал?</a:t>
            </a:r>
            <a:endParaRPr lang="ru-RU" sz="2400" dirty="0" smtClean="0"/>
          </a:p>
          <a:p>
            <a:r>
              <a:rPr lang="ru-RU" sz="2400" dirty="0" smtClean="0"/>
              <a:t>На что это будет похоже, если я от службы откажусь, когда служба моя понадобится? Голова моя в твоей власти: отпустишь меня — спасибо; казнишь — бог тебе судья; а я сказал тебе правду. </a:t>
            </a:r>
          </a:p>
          <a:p>
            <a:r>
              <a:rPr lang="ru-RU" sz="2400" dirty="0" smtClean="0"/>
              <a:t>А)Пугачёв   Б)Миронов      В)Гринёв    Г)Савельич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12. Чьи это слова?</a:t>
            </a:r>
            <a:endParaRPr lang="ru-RU" sz="2400" dirty="0" smtClean="0"/>
          </a:p>
          <a:p>
            <a:r>
              <a:rPr lang="ru-RU" sz="2400" dirty="0" smtClean="0"/>
              <a:t>…собираюсь до тебя добраться да за проказы твои проучить тебя путём, как мальчишку, несмотря на твой офицерский чин: ибо ты доказал, что шпагу носить еще недостоин, ко</a:t>
            </a:r>
          </a:p>
          <a:p>
            <a:r>
              <a:rPr lang="ru-RU" sz="2400" dirty="0" err="1" smtClean="0"/>
              <a:t>торая</a:t>
            </a:r>
            <a:r>
              <a:rPr lang="ru-RU" sz="2400" dirty="0" smtClean="0"/>
              <a:t> пожалована тебе на защиту отечества…</a:t>
            </a:r>
          </a:p>
          <a:p>
            <a:r>
              <a:rPr lang="ru-RU" sz="2400" dirty="0" smtClean="0"/>
              <a:t>А)Савельич     Б)Швабрин   В)отец Гринева  Г)Миронов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13.Укажите эпиграф к «Капитанской дочке».</a:t>
            </a:r>
            <a:endParaRPr lang="ru-RU" dirty="0" smtClean="0"/>
          </a:p>
          <a:p>
            <a:r>
              <a:rPr lang="ru-RU" dirty="0" smtClean="0"/>
              <a:t>а) «На зеркало </a:t>
            </a:r>
            <a:r>
              <a:rPr lang="ru-RU" dirty="0" err="1" smtClean="0"/>
              <a:t>неча</a:t>
            </a:r>
            <a:r>
              <a:rPr lang="ru-RU" dirty="0" smtClean="0"/>
              <a:t> пенять, коль рожа крива».</a:t>
            </a:r>
          </a:p>
          <a:p>
            <a:r>
              <a:rPr lang="ru-RU" dirty="0" smtClean="0"/>
              <a:t>б) «Береги честь смолоду».</a:t>
            </a:r>
          </a:p>
          <a:p>
            <a:r>
              <a:rPr lang="ru-RU" dirty="0" smtClean="0"/>
              <a:t>в) «Вкушая, </a:t>
            </a:r>
            <a:r>
              <a:rPr lang="ru-RU" dirty="0" err="1" smtClean="0"/>
              <a:t>вкусих</a:t>
            </a:r>
            <a:r>
              <a:rPr lang="ru-RU" dirty="0" smtClean="0"/>
              <a:t> мало меда, и се аз умираю».</a:t>
            </a:r>
          </a:p>
          <a:p>
            <a:r>
              <a:rPr lang="ru-RU" dirty="0" smtClean="0"/>
              <a:t>г) «Стрелялись мы».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14.Как долго комендант служил в </a:t>
            </a:r>
            <a:r>
              <a:rPr lang="ru-RU" b="1" dirty="0" err="1" smtClean="0"/>
              <a:t>Белогорской</a:t>
            </a:r>
            <a:r>
              <a:rPr lang="ru-RU" b="1" dirty="0" smtClean="0"/>
              <a:t> крепости? </a:t>
            </a:r>
            <a:endParaRPr lang="ru-RU" dirty="0" smtClean="0"/>
          </a:p>
          <a:p>
            <a:r>
              <a:rPr lang="ru-RU" dirty="0" smtClean="0"/>
              <a:t>а) пять лет</a:t>
            </a:r>
          </a:p>
          <a:p>
            <a:r>
              <a:rPr lang="ru-RU" dirty="0" smtClean="0"/>
              <a:t>б) пятнадцатый год</a:t>
            </a:r>
          </a:p>
          <a:p>
            <a:r>
              <a:rPr lang="ru-RU" dirty="0" smtClean="0"/>
              <a:t>в) двадцать второй год</a:t>
            </a:r>
          </a:p>
          <a:p>
            <a:r>
              <a:rPr lang="ru-RU" dirty="0" smtClean="0"/>
              <a:t>г) двадцать пять лет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Какие исторические лица не упоминаются в повести?</a:t>
            </a:r>
            <a:endParaRPr lang="ru-RU" dirty="0" smtClean="0"/>
          </a:p>
          <a:p>
            <a:r>
              <a:rPr lang="ru-RU" dirty="0" smtClean="0"/>
              <a:t>а) Пётр </a:t>
            </a:r>
            <a:r>
              <a:rPr lang="en-US" dirty="0" smtClean="0"/>
              <a:t>I</a:t>
            </a:r>
            <a:endParaRPr lang="ru-RU" dirty="0" smtClean="0"/>
          </a:p>
          <a:p>
            <a:r>
              <a:rPr lang="ru-RU" dirty="0" smtClean="0"/>
              <a:t>б) Екатерина </a:t>
            </a:r>
            <a:r>
              <a:rPr lang="en-US" dirty="0" smtClean="0"/>
              <a:t>II</a:t>
            </a:r>
            <a:endParaRPr lang="ru-RU" dirty="0" smtClean="0"/>
          </a:p>
          <a:p>
            <a:r>
              <a:rPr lang="ru-RU" dirty="0" smtClean="0"/>
              <a:t>в) граф Миних</a:t>
            </a:r>
          </a:p>
          <a:p>
            <a:r>
              <a:rPr lang="ru-RU" dirty="0" smtClean="0"/>
              <a:t>г) Е. </a:t>
            </a:r>
            <a:r>
              <a:rPr lang="ru-RU" smtClean="0"/>
              <a:t>Пугачёв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1. «Капитанская дочка» по жанру</a:t>
            </a:r>
            <a:endParaRPr lang="ru-RU" dirty="0" smtClean="0"/>
          </a:p>
          <a:p>
            <a:r>
              <a:rPr lang="ru-RU" dirty="0" smtClean="0"/>
              <a:t>а) повесть</a:t>
            </a:r>
          </a:p>
          <a:p>
            <a:r>
              <a:rPr lang="ru-RU" dirty="0" smtClean="0"/>
              <a:t>б) роман</a:t>
            </a:r>
          </a:p>
          <a:p>
            <a:r>
              <a:rPr lang="ru-RU" dirty="0" smtClean="0"/>
              <a:t>в) комедия</a:t>
            </a:r>
          </a:p>
          <a:p>
            <a:r>
              <a:rPr lang="ru-RU" dirty="0" smtClean="0"/>
              <a:t>г) историческая трагедия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2.</a:t>
            </a:r>
            <a:r>
              <a:rPr lang="ru-RU" dirty="0" smtClean="0"/>
              <a:t> </a:t>
            </a:r>
            <a:r>
              <a:rPr lang="ru-RU" b="1" dirty="0" smtClean="0"/>
              <a:t>В какой полк был зачислен Петруша Гринёв ещё до своего рождения?</a:t>
            </a:r>
            <a:endParaRPr lang="ru-RU" dirty="0" smtClean="0"/>
          </a:p>
          <a:p>
            <a:r>
              <a:rPr lang="ru-RU" dirty="0" smtClean="0"/>
              <a:t>а)  </a:t>
            </a:r>
            <a:r>
              <a:rPr lang="ru-RU" dirty="0" err="1" smtClean="0"/>
              <a:t>Астаховский</a:t>
            </a:r>
            <a:endParaRPr lang="ru-RU" dirty="0" smtClean="0"/>
          </a:p>
          <a:p>
            <a:r>
              <a:rPr lang="ru-RU" dirty="0" smtClean="0"/>
              <a:t>б) Семёновский</a:t>
            </a:r>
          </a:p>
          <a:p>
            <a:r>
              <a:rPr lang="ru-RU" dirty="0" smtClean="0"/>
              <a:t>в) Александровский</a:t>
            </a:r>
          </a:p>
          <a:p>
            <a:r>
              <a:rPr lang="ru-RU" dirty="0" smtClean="0"/>
              <a:t>г) Нижегородский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3. Как звали Савельича?</a:t>
            </a:r>
            <a:endParaRPr lang="ru-RU" dirty="0" smtClean="0"/>
          </a:p>
          <a:p>
            <a:r>
              <a:rPr lang="ru-RU" dirty="0" smtClean="0"/>
              <a:t>а) Филипп</a:t>
            </a:r>
          </a:p>
          <a:p>
            <a:r>
              <a:rPr lang="ru-RU" dirty="0" smtClean="0"/>
              <a:t>б) Герасим </a:t>
            </a:r>
          </a:p>
          <a:p>
            <a:r>
              <a:rPr lang="ru-RU" dirty="0" smtClean="0"/>
              <a:t>в) Архип</a:t>
            </a:r>
          </a:p>
          <a:p>
            <a:r>
              <a:rPr lang="ru-RU" dirty="0" smtClean="0"/>
              <a:t>г) Иван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4. Какое </a:t>
            </a:r>
            <a:r>
              <a:rPr lang="ru-RU" b="1" u="sng" dirty="0" smtClean="0"/>
              <a:t>самое главное</a:t>
            </a:r>
            <a:r>
              <a:rPr lang="ru-RU" b="1" dirty="0" smtClean="0"/>
              <a:t> напутствие сказал отец сыну Петру перед расставанием?</a:t>
            </a:r>
            <a:endParaRPr lang="ru-RU" dirty="0" smtClean="0"/>
          </a:p>
          <a:p>
            <a:r>
              <a:rPr lang="ru-RU" dirty="0" smtClean="0"/>
              <a:t>а) «Служи верно, кому присягнёшь»</a:t>
            </a:r>
          </a:p>
          <a:p>
            <a:r>
              <a:rPr lang="ru-RU" dirty="0" smtClean="0"/>
              <a:t>б) «Береги платье </a:t>
            </a:r>
            <a:r>
              <a:rPr lang="ru-RU" dirty="0" err="1" smtClean="0"/>
              <a:t>снову</a:t>
            </a:r>
            <a:r>
              <a:rPr lang="ru-RU" dirty="0" smtClean="0"/>
              <a:t>, а честь смолоду»</a:t>
            </a:r>
          </a:p>
          <a:p>
            <a:r>
              <a:rPr lang="ru-RU" dirty="0" smtClean="0"/>
              <a:t>в) «Слушайся начальников»</a:t>
            </a:r>
          </a:p>
          <a:p>
            <a:r>
              <a:rPr lang="ru-RU" dirty="0" smtClean="0"/>
              <a:t>г) «Служи в армии, тяни лямку»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5. Сколько солдат служило в </a:t>
            </a:r>
            <a:r>
              <a:rPr lang="ru-RU" b="1" dirty="0" err="1" smtClean="0"/>
              <a:t>Белогорской</a:t>
            </a:r>
            <a:r>
              <a:rPr lang="ru-RU" b="1" dirty="0" smtClean="0"/>
              <a:t> крепости?</a:t>
            </a:r>
            <a:endParaRPr lang="ru-RU" dirty="0" smtClean="0"/>
          </a:p>
          <a:p>
            <a:r>
              <a:rPr lang="ru-RU" dirty="0" smtClean="0"/>
              <a:t>а) сто тридцать</a:t>
            </a:r>
          </a:p>
          <a:p>
            <a:r>
              <a:rPr lang="ru-RU" dirty="0" smtClean="0"/>
              <a:t>б) около ста</a:t>
            </a:r>
          </a:p>
          <a:p>
            <a:r>
              <a:rPr lang="ru-RU" dirty="0" smtClean="0"/>
              <a:t>в) около трёхсот пятидесяти </a:t>
            </a:r>
          </a:p>
          <a:p>
            <a:r>
              <a:rPr lang="ru-RU" dirty="0" smtClean="0"/>
              <a:t>г) чуть более тысячи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6. Какое климатическое явление описал А.С. Пушкин в повести “Капитанская дочка”? </a:t>
            </a:r>
            <a:endParaRPr lang="ru-RU" dirty="0" smtClean="0"/>
          </a:p>
          <a:p>
            <a:r>
              <a:rPr lang="ru-RU" dirty="0" smtClean="0"/>
              <a:t>а) метель</a:t>
            </a:r>
          </a:p>
          <a:p>
            <a:r>
              <a:rPr lang="ru-RU" dirty="0" smtClean="0"/>
              <a:t>б) пургу</a:t>
            </a:r>
          </a:p>
          <a:p>
            <a:r>
              <a:rPr lang="ru-RU" dirty="0" smtClean="0"/>
              <a:t>в) буран</a:t>
            </a:r>
          </a:p>
          <a:p>
            <a:r>
              <a:rPr lang="ru-RU" dirty="0" smtClean="0"/>
              <a:t>г) вьюгу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7. Имя какого царя присвоил себе Пугачёв? </a:t>
            </a:r>
            <a:endParaRPr lang="ru-RU" dirty="0" smtClean="0"/>
          </a:p>
          <a:p>
            <a:r>
              <a:rPr lang="ru-RU" dirty="0" smtClean="0"/>
              <a:t>а) Петр </a:t>
            </a:r>
            <a:r>
              <a:rPr lang="en-US" dirty="0" smtClean="0"/>
              <a:t>I</a:t>
            </a:r>
            <a:endParaRPr lang="ru-RU" dirty="0" smtClean="0"/>
          </a:p>
          <a:p>
            <a:r>
              <a:rPr lang="ru-RU" dirty="0" smtClean="0"/>
              <a:t>б) Иван </a:t>
            </a:r>
            <a:r>
              <a:rPr lang="en-US" dirty="0" smtClean="0"/>
              <a:t>IV</a:t>
            </a:r>
            <a:endParaRPr lang="ru-RU" dirty="0" smtClean="0"/>
          </a:p>
          <a:p>
            <a:r>
              <a:rPr lang="ru-RU" dirty="0" smtClean="0"/>
              <a:t>в) Петр </a:t>
            </a:r>
            <a:r>
              <a:rPr lang="en-US" dirty="0" smtClean="0"/>
              <a:t>III</a:t>
            </a:r>
            <a:endParaRPr lang="ru-RU" dirty="0" smtClean="0"/>
          </a:p>
          <a:p>
            <a:r>
              <a:rPr lang="ru-RU" dirty="0" smtClean="0"/>
              <a:t>г) Павел </a:t>
            </a:r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8. Укажите фамилию казнённого Пугачёвым коменданта </a:t>
            </a:r>
            <a:r>
              <a:rPr lang="ru-RU" b="1" dirty="0" err="1" smtClean="0"/>
              <a:t>Белогорской</a:t>
            </a:r>
            <a:r>
              <a:rPr lang="ru-RU" b="1" dirty="0" smtClean="0"/>
              <a:t> крепости. </a:t>
            </a:r>
            <a:endParaRPr lang="ru-RU" dirty="0" smtClean="0"/>
          </a:p>
          <a:p>
            <a:r>
              <a:rPr lang="ru-RU" dirty="0" smtClean="0"/>
              <a:t>а) Алексей Швабрин</a:t>
            </a:r>
          </a:p>
          <a:p>
            <a:r>
              <a:rPr lang="ru-RU" dirty="0" smtClean="0"/>
              <a:t>б) Петр Гринев</a:t>
            </a:r>
          </a:p>
          <a:p>
            <a:r>
              <a:rPr lang="ru-RU" dirty="0" smtClean="0"/>
              <a:t>в) Савельич</a:t>
            </a:r>
          </a:p>
          <a:p>
            <a:r>
              <a:rPr lang="ru-RU" dirty="0" smtClean="0"/>
              <a:t>г) капитан Миронов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511</Words>
  <Application>Microsoft Office PowerPoint</Application>
  <PresentationFormat>Экран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</dc:title>
  <dc:creator>Эфендиев Муртаза </dc:creator>
  <cp:lastModifiedBy>муртаза</cp:lastModifiedBy>
  <cp:revision>21</cp:revision>
  <dcterms:created xsi:type="dcterms:W3CDTF">2010-02-09T18:22:56Z</dcterms:created>
  <dcterms:modified xsi:type="dcterms:W3CDTF">2017-09-24T13:07:47Z</dcterms:modified>
</cp:coreProperties>
</file>