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37FC9-CD61-4A62-B5AD-F062BB61493F}" type="datetimeFigureOut">
              <a:rPr lang="ru-RU" smtClean="0"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4E6BB-CF04-42B3-B7FF-258847ABD4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/>
              <a:t>УРОК ПОБЕДЫ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86200"/>
            <a:ext cx="8001056" cy="17526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МКОУ «ИГАЛИНСКАЯ СОШ»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гомедов С.М\AppData\Local\Microsoft\Windows\Temporary Internet Files\Content.Word\IMG_32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8501122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гомедов С.М\AppData\Local\Microsoft\Windows\Temporary Internet Files\Content.Word\IMG_32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9683" cy="585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Магомедов С.М\AppData\Local\Microsoft\Windows\Temporary Internet Files\Content.Word\IMG_32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28680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Магомедов С.М\Desktop\1sent-2019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215370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85728"/>
            <a:ext cx="8501122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Урок Победы  «Мы этой памяти верны»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Пояснительная записка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Растить патриотов в наше время непросто. Наиболее действенным средством воспитания подросток  в духе любви к Родине, к народу России являются уроки мужества. Эти уроки позволяют сформировать представление о долге, чести и ответственности, понимание того, что без патриотизма невозможно возродить Россию.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данном Уроке Победы ученики  знакомятся  и вспоминают  основные битвы  Великой Отечественной войны. В ознакомительном порядке учащиеся вспоминают  о битве в Брестской крепости, о Московской и Сталинградской битвах, о Курской битве, о битве под Берлином, о блокаде Ленинграда. В ходе изучения данных битв просматриваются   иллюстрации, слушаются песни военных лет, ученики  читают стихи.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результате поисковой работы учащимися  на урок приглашены   труженики тыла. Ребята подготовили рассказы о своих родственниках, которые защищали нашу страну от врага  на фронтах и в тылу.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57158" y="357166"/>
            <a:ext cx="828680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Данное мероприятие представлено в форме нестандартного урока – Урока Победы, основанного на нетрадиционной организации учебного материала.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Используется творческая форма работы, где ребята предоставили материалы о своей самостоятельной поисковой деятельности. На уроке применяется метод эмоционально-нравственного стимулирования и метод создания ситуации новизны, актуальности, приближённым к явлениям общественно-политической внутренней и международной жизни. Чтобы использовать эти методы были подобраны специальные примеры, факты, иллюстрации, которые в данный момент вызывали особый интерес в стране, публиковались в печати, сообщались по радио и телевидению. Для создания наглядности используется компьютерная презентация.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357166"/>
            <a:ext cx="842968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 Победы можно провести как на уроках обществознания и истории, так и на внеклассном мероприятии, посвящённом победе в Великой Отечественной войне.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Результатами урока должны быть исторические знания прошлого нашей страны (1941 – 1945г.г.): названия основных битв Великой Отечественной войны и их даты, основные цифры и факты военного времени, знания стихотворений и песен военных лет, выполненные поисковые работы на тему: «Мои земляки – участники войны», знания героев родного края, которые участвовали в Великой Отечественной Войне.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285728"/>
            <a:ext cx="8358246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Цели: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-воспитание нравственных и гражданско-патриотических качеств на примере мужества и героизма, проявленных русским народом в Великой Отечественной войне;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-воспитание патриотического отношения к России, чувства гордости за  свой родной край;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-воспитание чувства долга,  уважения к своей истории,  к людям старшего поколения.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-вовлечь всех учащихся  в  данное внеклассное мероприятие;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-показать мужество, стойкость нашего народа;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-убедить в необходимости помнить те трагические и героические годы, чтобы не повторить подобной трагедии;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-воспитать патриотов России, обладающих чувством национальной гордости, гражданского достоинства, любви к Отечеству и своему народу;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-формировать представления о воинском долге и верности Отечеству.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 компьютер, проектор, экран, презентация. 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Необходимый реквизит: 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-плакаты «Великая Отечественная война - 1941-1945», «Никто не забыт, ничто не забыто», «1418 дней»,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-выставка ученических рисунков «Нет войне».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Магомедов С.М\Pictures\2019-09-12 пояснительная записка\пояснительная записка 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2338" y="82550"/>
            <a:ext cx="7299325" cy="66929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Магомедов С.М\AppData\Local\Microsoft\Windows\Temporary Internet Files\Content.Word\IMG_32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гомедов С.М\AppData\Local\Microsoft\Windows\Temporary Internet Files\Content.Word\IMG_329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28680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499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УРОК ПОБЕДЫ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ПОБЕДЫ</dc:title>
  <dc:creator>Магомедов С.М</dc:creator>
  <cp:lastModifiedBy>Магомедов С.М</cp:lastModifiedBy>
  <cp:revision>5</cp:revision>
  <dcterms:created xsi:type="dcterms:W3CDTF">2019-09-13T05:57:40Z</dcterms:created>
  <dcterms:modified xsi:type="dcterms:W3CDTF">2019-09-13T06:43:19Z</dcterms:modified>
</cp:coreProperties>
</file>