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9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398799" y="3408815"/>
            <a:ext cx="4921134" cy="1886990"/>
          </a:xfr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isometricLeftDown"/>
            <a:lightRig rig="threePt" dir="t"/>
          </a:scene3d>
          <a:sp3d>
            <a:bevelT w="139700" h="139700" prst="divo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Муртаза</a:t>
            </a:r>
          </a:p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Магомедович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490902" y="3676130"/>
            <a:ext cx="3009207" cy="188699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76200">
            <a:solidFill>
              <a:schemeClr val="tx1"/>
            </a:solidFill>
          </a:ln>
          <a:scene3d>
            <a:camera prst="isometricRightUp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</a:rPr>
              <a:t>9.</a:t>
            </a:r>
            <a:r>
              <a:rPr lang="ru-RU" sz="5400" b="1" dirty="0" smtClean="0">
                <a:solidFill>
                  <a:srgbClr val="00B050"/>
                </a:solidFill>
              </a:rPr>
              <a:t>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Какое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слово должно писаться с заглавной буквы?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весенний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dirty="0" err="1" smtClean="0"/>
              <a:t>гамзатов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dirty="0" smtClean="0"/>
              <a:t>великолепный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dirty="0" smtClean="0"/>
              <a:t>весёлый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10.Определи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существительное мужского рода.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кофе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dirty="0" smtClean="0"/>
              <a:t>полотенце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dirty="0" smtClean="0"/>
              <a:t>пальто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dirty="0" smtClean="0"/>
              <a:t>метро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1.Укажи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строчку, в которой слова пишутся без Ь на конце.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 err="1" smtClean="0"/>
              <a:t>силач_</a:t>
            </a:r>
            <a:r>
              <a:rPr lang="ru-RU" b="1" dirty="0" smtClean="0"/>
              <a:t>, </a:t>
            </a:r>
            <a:r>
              <a:rPr lang="ru-RU" b="1" dirty="0" err="1" smtClean="0"/>
              <a:t>участвуеш_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err="1" smtClean="0"/>
              <a:t>доч_</a:t>
            </a:r>
            <a:r>
              <a:rPr lang="ru-RU" b="1" dirty="0" smtClean="0"/>
              <a:t>, </a:t>
            </a:r>
            <a:r>
              <a:rPr lang="ru-RU" b="1" dirty="0" err="1" smtClean="0"/>
              <a:t>товарищ_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dirty="0" err="1" smtClean="0"/>
              <a:t>хорош_</a:t>
            </a:r>
            <a:r>
              <a:rPr lang="ru-RU" b="1" dirty="0" smtClean="0"/>
              <a:t>, </a:t>
            </a:r>
            <a:r>
              <a:rPr lang="ru-RU" b="1" dirty="0" err="1" smtClean="0"/>
              <a:t>знаеш_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dirty="0" err="1" smtClean="0"/>
              <a:t>кирпич_</a:t>
            </a:r>
            <a:r>
              <a:rPr lang="ru-RU" b="1" dirty="0" smtClean="0"/>
              <a:t>, </a:t>
            </a:r>
            <a:r>
              <a:rPr lang="ru-RU" b="1" dirty="0" err="1" smtClean="0"/>
              <a:t>ткач_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Выбери однозначное слово.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шашки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песок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шахматы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идти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3.Какое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слово не имеет омонимичной пары?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ключ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dirty="0" smtClean="0"/>
              <a:t>очки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dirty="0" smtClean="0"/>
              <a:t>пчела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dirty="0" smtClean="0"/>
              <a:t>норка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4.Какое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сочетание слов не является фразеологизмом?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подмигнуть глазом</a:t>
            </a:r>
          </a:p>
          <a:p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дурной глаз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с глаз долой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куда</a:t>
            </a:r>
            <a:r>
              <a:rPr lang="ru-RU" dirty="0" smtClean="0"/>
              <a:t> </a:t>
            </a:r>
            <a:r>
              <a:rPr lang="ru-RU" b="1" dirty="0" smtClean="0"/>
              <a:t>глаза</a:t>
            </a:r>
            <a:r>
              <a:rPr lang="ru-RU" dirty="0" smtClean="0"/>
              <a:t> </a:t>
            </a:r>
            <a:r>
              <a:rPr lang="ru-RU" b="1" dirty="0" smtClean="0"/>
              <a:t>глядят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5.Значение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какого слова определено неверно?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психолог – специалист по изучению внутреннего мира человека</a:t>
            </a:r>
            <a:endParaRPr lang="ru-RU" sz="20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невежа – безграмотный человек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граффити – искусство настенной городской живописи</a:t>
            </a:r>
            <a:endParaRPr lang="ru-RU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пейзаж – вид живой природы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</a:rPr>
              <a:t>6.</a:t>
            </a:r>
            <a:r>
              <a:rPr lang="ru-RU" sz="5400" b="1" dirty="0" smtClean="0">
                <a:solidFill>
                  <a:srgbClr val="00B050"/>
                </a:solidFill>
              </a:rPr>
              <a:t> В каком слове есть корень </a:t>
            </a:r>
            <a:r>
              <a:rPr lang="ru-RU" sz="5400" b="1" i="1" dirty="0" smtClean="0">
                <a:solidFill>
                  <a:srgbClr val="00B050"/>
                </a:solidFill>
              </a:rPr>
              <a:t>-лес-</a:t>
            </a:r>
            <a:r>
              <a:rPr lang="ru-RU" sz="5400" b="1" dirty="0" smtClean="0">
                <a:solidFill>
                  <a:srgbClr val="00B050"/>
                </a:solidFill>
              </a:rPr>
              <a:t>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лесничий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dirty="0" smtClean="0"/>
              <a:t>леска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dirty="0" smtClean="0"/>
              <a:t>лестница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dirty="0" smtClean="0"/>
              <a:t>лесть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7.От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какого слова образовалось слово </a:t>
            </a:r>
            <a:r>
              <a:rPr lang="ru-RU" sz="5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ответственностью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ответственный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dirty="0" smtClean="0"/>
              <a:t>ответ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dirty="0" smtClean="0"/>
              <a:t>ответственность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dirty="0" smtClean="0"/>
              <a:t>ответствовать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.Определи </a:t>
            </a:r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неверное утверждение.</a:t>
            </a:r>
          </a:p>
          <a:p>
            <a:endParaRPr lang="ru-RU" sz="5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Имя существительное обозначает предмет в широком смысле слова.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Имя существительное отвечает на вопросы </a:t>
            </a:r>
            <a:r>
              <a:rPr lang="ru-RU" i="1" dirty="0" smtClean="0"/>
              <a:t>кто? что?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Имя существительное изменяется по родам.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Имя существительное изменяется по числам.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198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эмм17</dc:creator>
  <cp:revision>20</cp:revision>
  <dcterms:created xsi:type="dcterms:W3CDTF">2010-02-09T18:22:56Z</dcterms:created>
  <dcterms:modified xsi:type="dcterms:W3CDTF">2014-10-04T17:03:52Z</dcterms:modified>
</cp:coreProperties>
</file>