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</p:sldIdLst>
  <p:sldSz cx="9144000" cy="6858000" type="screen4x3"/>
  <p:notesSz cx="6858000" cy="9144000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2" y="-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38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B5E9-C37A-4936-AB96-6242AEF7B79A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46B23-C157-4D79-AD14-0E7929BC8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5F047-6950-418F-916D-36257C6BD5E9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57992-4759-4A27-B2DF-A8848B379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89023615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17418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8CF39-95FC-4306-ABF8-1B201130AE60}" type="datetime1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CE06D-21DC-41BC-810D-2F58A2185C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68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zoom dir="in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2844" y="5085184"/>
            <a:ext cx="8786874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ЩИБАВ БУСУРБАН ЧИЯСДА ЛЪАЗЕ ТIАДАЛ ЖАВАБАЛ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234931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>
                <a:solidFill>
                  <a:srgbClr val="00B050"/>
                </a:solidFill>
              </a:rPr>
              <a:t>Дур</a:t>
            </a:r>
            <a:r>
              <a:rPr lang="ru-RU" sz="7200" b="1" dirty="0" smtClean="0">
                <a:solidFill>
                  <a:srgbClr val="00B050"/>
                </a:solidFill>
              </a:rPr>
              <a:t> </a:t>
            </a:r>
            <a:r>
              <a:rPr lang="ru-RU" sz="7200" b="1" dirty="0" err="1" smtClean="0">
                <a:solidFill>
                  <a:srgbClr val="00B050"/>
                </a:solidFill>
              </a:rPr>
              <a:t>яцал</a:t>
            </a:r>
            <a:r>
              <a:rPr lang="ru-RU" sz="7200" b="1" dirty="0" smtClean="0">
                <a:solidFill>
                  <a:srgbClr val="00B050"/>
                </a:solidFill>
              </a:rPr>
              <a:t> </a:t>
            </a:r>
            <a:r>
              <a:rPr lang="ru-RU" sz="7200" b="1" dirty="0" err="1" smtClean="0">
                <a:solidFill>
                  <a:srgbClr val="00B050"/>
                </a:solidFill>
              </a:rPr>
              <a:t>щал</a:t>
            </a:r>
            <a:r>
              <a:rPr lang="ru-RU" sz="7200" b="1" dirty="0" smtClean="0">
                <a:solidFill>
                  <a:srgbClr val="00B050"/>
                </a:solidFill>
              </a:rPr>
              <a:t>? 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>
                <a:solidFill>
                  <a:srgbClr val="FFFF00"/>
                </a:solidFill>
              </a:rPr>
              <a:t>Муъминал</a:t>
            </a:r>
            <a:r>
              <a:rPr lang="ru-RU" sz="7200" b="1" dirty="0" smtClean="0">
                <a:solidFill>
                  <a:srgbClr val="FFFF00"/>
                </a:solidFill>
              </a:rPr>
              <a:t> </a:t>
            </a:r>
            <a:r>
              <a:rPr lang="ru-RU" sz="7200" b="1" dirty="0" err="1" smtClean="0">
                <a:solidFill>
                  <a:srgbClr val="FFFF00"/>
                </a:solidFill>
              </a:rPr>
              <a:t>руччаби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>
                <a:solidFill>
                  <a:srgbClr val="00B050"/>
                </a:solidFill>
              </a:rPr>
              <a:t>Дур</a:t>
            </a:r>
            <a:r>
              <a:rPr lang="ru-RU" sz="7200" b="1" dirty="0" smtClean="0">
                <a:solidFill>
                  <a:srgbClr val="00B050"/>
                </a:solidFill>
              </a:rPr>
              <a:t> </a:t>
            </a:r>
            <a:r>
              <a:rPr lang="ru-RU" sz="7200" b="1" dirty="0" err="1" smtClean="0">
                <a:solidFill>
                  <a:srgbClr val="00B050"/>
                </a:solidFill>
              </a:rPr>
              <a:t>эмен</a:t>
            </a:r>
            <a:r>
              <a:rPr lang="ru-RU" sz="7200" b="1" dirty="0" smtClean="0">
                <a:solidFill>
                  <a:srgbClr val="00B050"/>
                </a:solidFill>
              </a:rPr>
              <a:t> </a:t>
            </a:r>
            <a:r>
              <a:rPr lang="ru-RU" sz="7200" b="1" dirty="0" err="1" smtClean="0">
                <a:solidFill>
                  <a:srgbClr val="00B050"/>
                </a:solidFill>
              </a:rPr>
              <a:t>щив</a:t>
            </a:r>
            <a:r>
              <a:rPr lang="ru-RU" sz="7200" b="1" dirty="0" smtClean="0">
                <a:solidFill>
                  <a:srgbClr val="00B050"/>
                </a:solidFill>
              </a:rPr>
              <a:t>? 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Адам </a:t>
            </a:r>
            <a:r>
              <a:rPr lang="ru-RU" sz="8000" b="1" dirty="0" err="1" smtClean="0">
                <a:solidFill>
                  <a:srgbClr val="FFFF00"/>
                </a:solidFill>
              </a:rPr>
              <a:t>авараг</a:t>
            </a:r>
            <a:r>
              <a:rPr lang="ru-RU" sz="8000" b="1" dirty="0" smtClean="0">
                <a:solidFill>
                  <a:srgbClr val="FFFF00"/>
                </a:solidFill>
              </a:rPr>
              <a:t>(</a:t>
            </a:r>
            <a:r>
              <a:rPr lang="ru-RU" sz="8000" b="1" dirty="0" err="1" smtClean="0">
                <a:solidFill>
                  <a:srgbClr val="FFFF00"/>
                </a:solidFill>
              </a:rPr>
              <a:t>гI.с</a:t>
            </a:r>
            <a:r>
              <a:rPr lang="ru-RU" sz="8000" b="1" dirty="0" smtClean="0">
                <a:solidFill>
                  <a:srgbClr val="FFFF00"/>
                </a:solidFill>
              </a:rPr>
              <a:t>) 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err="1" smtClean="0">
                <a:solidFill>
                  <a:srgbClr val="00B050"/>
                </a:solidFill>
              </a:rPr>
              <a:t>Дур</a:t>
            </a:r>
            <a:r>
              <a:rPr lang="ru-RU" sz="8000" b="1" dirty="0" smtClean="0">
                <a:solidFill>
                  <a:srgbClr val="00B050"/>
                </a:solidFill>
              </a:rPr>
              <a:t> </a:t>
            </a:r>
            <a:r>
              <a:rPr lang="ru-RU" sz="8000" b="1" dirty="0" err="1" smtClean="0">
                <a:solidFill>
                  <a:srgbClr val="00B050"/>
                </a:solidFill>
              </a:rPr>
              <a:t>эбел</a:t>
            </a:r>
            <a:r>
              <a:rPr lang="ru-RU" sz="8000" b="1" dirty="0" smtClean="0">
                <a:solidFill>
                  <a:srgbClr val="00B050"/>
                </a:solidFill>
              </a:rPr>
              <a:t> </a:t>
            </a:r>
            <a:r>
              <a:rPr lang="ru-RU" sz="8000" b="1" dirty="0" err="1" smtClean="0">
                <a:solidFill>
                  <a:srgbClr val="00B050"/>
                </a:solidFill>
              </a:rPr>
              <a:t>щий</a:t>
            </a:r>
            <a:r>
              <a:rPr lang="ru-RU" sz="8000" b="1" dirty="0" smtClean="0">
                <a:solidFill>
                  <a:srgbClr val="00B050"/>
                </a:solidFill>
              </a:rPr>
              <a:t>? 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9900" b="1" dirty="0" err="1" smtClean="0">
                <a:solidFill>
                  <a:srgbClr val="FFFF00"/>
                </a:solidFill>
              </a:rPr>
              <a:t>ХIава</a:t>
            </a:r>
            <a:endParaRPr lang="ru-RU" sz="199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00B050"/>
                </a:solidFill>
              </a:rPr>
              <a:t>Дур</a:t>
            </a:r>
            <a:r>
              <a:rPr lang="ru-RU" sz="6600" b="1" dirty="0" smtClean="0">
                <a:solidFill>
                  <a:srgbClr val="00B050"/>
                </a:solidFill>
              </a:rPr>
              <a:t> </a:t>
            </a:r>
            <a:r>
              <a:rPr lang="ru-RU" sz="6600" b="1" dirty="0" err="1" smtClean="0">
                <a:solidFill>
                  <a:srgbClr val="00B050"/>
                </a:solidFill>
              </a:rPr>
              <a:t>тущман</a:t>
            </a:r>
            <a:r>
              <a:rPr lang="ru-RU" sz="6600" b="1" dirty="0" smtClean="0">
                <a:solidFill>
                  <a:srgbClr val="00B050"/>
                </a:solidFill>
              </a:rPr>
              <a:t> </a:t>
            </a:r>
            <a:r>
              <a:rPr lang="ru-RU" sz="6600" b="1" dirty="0" err="1" smtClean="0">
                <a:solidFill>
                  <a:srgbClr val="00B050"/>
                </a:solidFill>
              </a:rPr>
              <a:t>щиб</a:t>
            </a:r>
            <a:r>
              <a:rPr lang="ru-RU" sz="6600" b="1" dirty="0" smtClean="0">
                <a:solidFill>
                  <a:srgbClr val="00B050"/>
                </a:solidFill>
              </a:rPr>
              <a:t>? 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600" b="1" dirty="0" err="1" smtClean="0">
                <a:solidFill>
                  <a:srgbClr val="FFFF00"/>
                </a:solidFill>
              </a:rPr>
              <a:t>ЩайтIан</a:t>
            </a:r>
            <a:endParaRPr lang="ru-RU" sz="166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00B050"/>
                </a:solidFill>
              </a:rPr>
              <a:t>Мун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лъил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зурияталъул</a:t>
            </a:r>
            <a:r>
              <a:rPr lang="ru-RU" sz="4800" b="1" dirty="0" smtClean="0">
                <a:solidFill>
                  <a:srgbClr val="00B050"/>
                </a:solidFill>
              </a:rPr>
              <a:t>? 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Адам </a:t>
            </a:r>
            <a:r>
              <a:rPr lang="ru-RU" sz="8000" b="1" dirty="0" err="1" smtClean="0">
                <a:solidFill>
                  <a:srgbClr val="FFFF00"/>
                </a:solidFill>
              </a:rPr>
              <a:t>аварагасул</a:t>
            </a:r>
            <a:r>
              <a:rPr lang="ru-RU" sz="8000" b="1" dirty="0" smtClean="0">
                <a:solidFill>
                  <a:srgbClr val="FFFF00"/>
                </a:solidFill>
              </a:rPr>
              <a:t> (</a:t>
            </a:r>
            <a:r>
              <a:rPr lang="ru-RU" sz="8000" b="1" dirty="0" err="1" smtClean="0">
                <a:solidFill>
                  <a:srgbClr val="FFFF00"/>
                </a:solidFill>
              </a:rPr>
              <a:t>гI.с</a:t>
            </a:r>
            <a:r>
              <a:rPr lang="ru-RU" sz="8000" b="1" dirty="0" smtClean="0">
                <a:solidFill>
                  <a:srgbClr val="FFFF00"/>
                </a:solidFill>
              </a:rPr>
              <a:t>)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00B050"/>
                </a:solidFill>
              </a:rPr>
              <a:t>Мун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лъил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миллаталъул</a:t>
            </a:r>
            <a:r>
              <a:rPr lang="ru-RU" sz="4800" b="1" dirty="0" smtClean="0">
                <a:solidFill>
                  <a:srgbClr val="00B050"/>
                </a:solidFill>
              </a:rPr>
              <a:t>? 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FFFF00"/>
                </a:solidFill>
              </a:rPr>
              <a:t>Ибрагьим</a:t>
            </a:r>
            <a:r>
              <a:rPr lang="ru-RU" sz="6600" b="1" dirty="0" smtClean="0">
                <a:solidFill>
                  <a:srgbClr val="FFFF00"/>
                </a:solidFill>
              </a:rPr>
              <a:t> </a:t>
            </a:r>
            <a:r>
              <a:rPr lang="ru-RU" sz="6600" b="1" dirty="0" err="1" smtClean="0">
                <a:solidFill>
                  <a:srgbClr val="FFFF00"/>
                </a:solidFill>
              </a:rPr>
              <a:t>аварагасул</a:t>
            </a:r>
            <a:r>
              <a:rPr lang="ru-RU" sz="6600" b="1" dirty="0" smtClean="0">
                <a:solidFill>
                  <a:srgbClr val="FFFF00"/>
                </a:solidFill>
              </a:rPr>
              <a:t> (</a:t>
            </a:r>
            <a:r>
              <a:rPr lang="ru-RU" sz="6600" b="1" dirty="0" err="1" smtClean="0">
                <a:solidFill>
                  <a:srgbClr val="FFFF00"/>
                </a:solidFill>
              </a:rPr>
              <a:t>гI.с</a:t>
            </a:r>
            <a:r>
              <a:rPr lang="ru-RU" sz="6600" b="1" dirty="0" smtClean="0">
                <a:solidFill>
                  <a:srgbClr val="FFFF00"/>
                </a:solidFill>
              </a:rPr>
              <a:t>)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00B050"/>
                </a:solidFill>
              </a:rPr>
              <a:t>Мун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лъил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умматалъул</a:t>
            </a:r>
            <a:r>
              <a:rPr lang="ru-RU" sz="4800" b="1" dirty="0" smtClean="0">
                <a:solidFill>
                  <a:srgbClr val="00B050"/>
                </a:solidFill>
              </a:rPr>
              <a:t>? 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rgbClr val="FFFF00"/>
                </a:solidFill>
              </a:rPr>
              <a:t>МухIаммад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</a:rPr>
              <a:t>аварагасул</a:t>
            </a:r>
            <a:r>
              <a:rPr lang="ru-RU" sz="6000" b="1" dirty="0" smtClean="0">
                <a:solidFill>
                  <a:srgbClr val="FFFF00"/>
                </a:solidFill>
              </a:rPr>
              <a:t> (</a:t>
            </a:r>
            <a:r>
              <a:rPr lang="ru-RU" sz="6000" b="1" dirty="0" err="1" smtClean="0">
                <a:solidFill>
                  <a:srgbClr val="FFFF00"/>
                </a:solidFill>
              </a:rPr>
              <a:t>с.т.гI.в.с</a:t>
            </a:r>
            <a:r>
              <a:rPr lang="ru-RU" sz="6000" b="1" dirty="0" smtClean="0">
                <a:solidFill>
                  <a:srgbClr val="FFFF00"/>
                </a:solidFill>
              </a:rPr>
              <a:t>)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00B050"/>
                </a:solidFill>
              </a:rPr>
              <a:t>Мун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</a:rPr>
              <a:t>лъил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</a:rPr>
              <a:t>мазгьабалъул</a:t>
            </a:r>
            <a:r>
              <a:rPr lang="ru-RU" sz="4400" b="1" dirty="0" smtClean="0">
                <a:solidFill>
                  <a:srgbClr val="00B050"/>
                </a:solidFill>
              </a:rPr>
              <a:t>? 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Имам </a:t>
            </a:r>
            <a:r>
              <a:rPr lang="ru-RU" sz="7200" b="1" dirty="0" err="1" smtClean="0">
                <a:solidFill>
                  <a:srgbClr val="FFFF00"/>
                </a:solidFill>
              </a:rPr>
              <a:t>ШафигIил</a:t>
            </a:r>
            <a:r>
              <a:rPr lang="ru-RU" sz="7200" b="1" dirty="0" smtClean="0">
                <a:solidFill>
                  <a:srgbClr val="FFFF00"/>
                </a:solidFill>
              </a:rPr>
              <a:t> </a:t>
            </a:r>
            <a:r>
              <a:rPr lang="ru-RU" sz="7200" b="1" dirty="0" err="1" smtClean="0">
                <a:solidFill>
                  <a:srgbClr val="FFFF00"/>
                </a:solidFill>
              </a:rPr>
              <a:t>мазгьабалъул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rgbClr val="00B050"/>
                </a:solidFill>
              </a:rPr>
              <a:t>Мазгьаб</a:t>
            </a:r>
            <a:r>
              <a:rPr lang="ru-RU" sz="6000" b="1" dirty="0" smtClean="0">
                <a:solidFill>
                  <a:srgbClr val="00B050"/>
                </a:solidFill>
              </a:rPr>
              <a:t> чан </a:t>
            </a:r>
            <a:r>
              <a:rPr lang="ru-RU" sz="6000" b="1" dirty="0" err="1" smtClean="0">
                <a:solidFill>
                  <a:srgbClr val="00B050"/>
                </a:solidFill>
              </a:rPr>
              <a:t>бугеб</a:t>
            </a:r>
            <a:r>
              <a:rPr lang="ru-RU" sz="6000" b="1" dirty="0" smtClean="0">
                <a:solidFill>
                  <a:srgbClr val="00B050"/>
                </a:solidFill>
              </a:rPr>
              <a:t>? 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FF00"/>
                </a:solidFill>
              </a:rPr>
              <a:t>Ункъго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буго</a:t>
            </a:r>
            <a:r>
              <a:rPr lang="ru-RU" sz="4800" b="1" dirty="0" smtClean="0">
                <a:solidFill>
                  <a:srgbClr val="FFFF00"/>
                </a:solidFill>
              </a:rPr>
              <a:t>: 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Имам </a:t>
            </a:r>
            <a:r>
              <a:rPr lang="ru-RU" sz="4800" b="1" dirty="0" err="1" smtClean="0">
                <a:solidFill>
                  <a:srgbClr val="FFFF00"/>
                </a:solidFill>
              </a:rPr>
              <a:t>ХIанафил,Имам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Маликил,Имам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ШафигIил,Имам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</a:rPr>
              <a:t>АхIмадил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00B050"/>
                </a:solidFill>
              </a:rPr>
              <a:t>Мун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</a:rPr>
              <a:t>щиб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</a:rPr>
              <a:t>къоялъ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</a:rPr>
              <a:t>бусурбанлъарав</a:t>
            </a:r>
            <a:r>
              <a:rPr lang="ru-RU" sz="4400" b="1" dirty="0" smtClean="0">
                <a:solidFill>
                  <a:srgbClr val="00B050"/>
                </a:solidFill>
              </a:rPr>
              <a:t>? 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Явмаль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гIагьди</a:t>
            </a:r>
            <a:r>
              <a:rPr lang="ru-RU" sz="3200" b="1" dirty="0" smtClean="0">
                <a:solidFill>
                  <a:srgbClr val="FFFF00"/>
                </a:solidFill>
              </a:rPr>
              <a:t> Валь </a:t>
            </a:r>
            <a:r>
              <a:rPr lang="ru-RU" sz="3200" b="1" dirty="0" err="1" smtClean="0">
                <a:solidFill>
                  <a:srgbClr val="FFFF00"/>
                </a:solidFill>
              </a:rPr>
              <a:t>мисакъ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абураб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къоялъ</a:t>
            </a:r>
            <a:r>
              <a:rPr lang="ru-RU" sz="3200" b="1" dirty="0" smtClean="0">
                <a:solidFill>
                  <a:srgbClr val="FFFF00"/>
                </a:solidFill>
              </a:rPr>
              <a:t> (</a:t>
            </a:r>
            <a:r>
              <a:rPr lang="ru-RU" sz="3200" b="1" dirty="0" err="1" smtClean="0">
                <a:solidFill>
                  <a:srgbClr val="FFFF00"/>
                </a:solidFill>
              </a:rPr>
              <a:t>КъотIи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гьабурабги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къотIи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босарабги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къо</a:t>
            </a:r>
            <a:r>
              <a:rPr lang="ru-RU" sz="3200" b="1" dirty="0" smtClean="0">
                <a:solidFill>
                  <a:srgbClr val="FFFF00"/>
                </a:solidFill>
              </a:rPr>
              <a:t>) </a:t>
            </a:r>
            <a:r>
              <a:rPr lang="ru-RU" sz="3200" b="1" dirty="0" err="1" smtClean="0">
                <a:solidFill>
                  <a:srgbClr val="FFFF00"/>
                </a:solidFill>
              </a:rPr>
              <a:t>Аллагьас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рухIал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рижарал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къоялъ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гьезда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цIехана</a:t>
            </a:r>
            <a:r>
              <a:rPr lang="ru-RU" sz="3200" b="1" dirty="0" smtClean="0">
                <a:solidFill>
                  <a:srgbClr val="FFFF00"/>
                </a:solidFill>
              </a:rPr>
              <a:t>: — </a:t>
            </a:r>
            <a:r>
              <a:rPr lang="ru-RU" sz="3200" b="1" dirty="0" err="1" smtClean="0">
                <a:solidFill>
                  <a:srgbClr val="FFFF00"/>
                </a:solidFill>
              </a:rPr>
              <a:t>Дун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гьечIищ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нужер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БетIергьанлъун</a:t>
            </a:r>
            <a:r>
              <a:rPr lang="ru-RU" sz="3200" b="1" dirty="0" smtClean="0">
                <a:solidFill>
                  <a:srgbClr val="FFFF00"/>
                </a:solidFill>
              </a:rPr>
              <a:t>? – </a:t>
            </a:r>
            <a:r>
              <a:rPr lang="ru-RU" sz="3200" b="1" dirty="0" err="1" smtClean="0">
                <a:solidFill>
                  <a:srgbClr val="FFFF00"/>
                </a:solidFill>
              </a:rPr>
              <a:t>Вугоян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жаваб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кьуна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рухIаз</a:t>
            </a:r>
            <a:r>
              <a:rPr lang="ru-RU" sz="3200" b="1" dirty="0" smtClean="0">
                <a:solidFill>
                  <a:srgbClr val="FFFF00"/>
                </a:solidFill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00B050"/>
                </a:solidFill>
              </a:rPr>
              <a:t>Мун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</a:rPr>
              <a:t>бусурман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</a:rPr>
              <a:t>чи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</a:rPr>
              <a:t>вугищ</a:t>
            </a:r>
            <a:r>
              <a:rPr lang="ru-RU" sz="4400" b="1" dirty="0" smtClean="0">
                <a:solidFill>
                  <a:srgbClr val="00B050"/>
                </a:solidFill>
              </a:rPr>
              <a:t>? 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</a:rPr>
              <a:t>ад к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err="1" smtClean="0">
                <a:solidFill>
                  <a:srgbClr val="FF0000"/>
                </a:solidFill>
              </a:rPr>
              <a:t>ут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>
                <a:solidFill>
                  <a:srgbClr val="FFFF00"/>
                </a:solidFill>
              </a:rPr>
              <a:t>АлхIамдулиллагь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Хадуб</a:t>
            </a:r>
            <a:endParaRPr lang="ru-RU" sz="2800" b="1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00B050"/>
                </a:solidFill>
              </a:rPr>
              <a:t>Диналъул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</a:rPr>
              <a:t>аслу</a:t>
            </a:r>
            <a:r>
              <a:rPr lang="ru-RU" sz="4400" b="1" dirty="0" smtClean="0">
                <a:solidFill>
                  <a:srgbClr val="00B050"/>
                </a:solidFill>
              </a:rPr>
              <a:t> чан </a:t>
            </a:r>
            <a:r>
              <a:rPr lang="ru-RU" sz="4400" b="1" dirty="0" err="1" smtClean="0">
                <a:solidFill>
                  <a:srgbClr val="00B050"/>
                </a:solidFill>
              </a:rPr>
              <a:t>бугеб</a:t>
            </a:r>
            <a:r>
              <a:rPr lang="ru-RU" sz="4400" b="1" dirty="0" smtClean="0">
                <a:solidFill>
                  <a:srgbClr val="00B050"/>
                </a:solidFill>
              </a:rPr>
              <a:t>? 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FFFF00"/>
                </a:solidFill>
              </a:rPr>
              <a:t>Лъабго</a:t>
            </a:r>
            <a:r>
              <a:rPr lang="ru-RU" sz="6600" b="1" dirty="0" smtClean="0">
                <a:solidFill>
                  <a:srgbClr val="FFFF00"/>
                </a:solidFill>
              </a:rPr>
              <a:t> </a:t>
            </a:r>
            <a:r>
              <a:rPr lang="ru-RU" sz="6600" b="1" dirty="0" err="1" smtClean="0">
                <a:solidFill>
                  <a:srgbClr val="FFFF00"/>
                </a:solidFill>
              </a:rPr>
              <a:t>буго</a:t>
            </a:r>
            <a:r>
              <a:rPr lang="ru-RU" sz="6600" b="1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 </a:t>
            </a:r>
            <a:r>
              <a:rPr lang="ru-RU" sz="6600" b="1" dirty="0" err="1" smtClean="0">
                <a:solidFill>
                  <a:srgbClr val="FFFF00"/>
                </a:solidFill>
              </a:rPr>
              <a:t>Иман</a:t>
            </a:r>
            <a:r>
              <a:rPr lang="ru-RU" sz="6600" b="1" dirty="0" smtClean="0">
                <a:solidFill>
                  <a:srgbClr val="FFFF00"/>
                </a:solidFill>
              </a:rPr>
              <a:t>, Ислам, </a:t>
            </a:r>
            <a:r>
              <a:rPr lang="ru-RU" sz="6600" b="1" dirty="0" err="1" smtClean="0">
                <a:solidFill>
                  <a:srgbClr val="FFFF00"/>
                </a:solidFill>
              </a:rPr>
              <a:t>Суннат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00B050"/>
                </a:solidFill>
              </a:rPr>
              <a:t>Иман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щиб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жо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кколеб</a:t>
            </a:r>
            <a:r>
              <a:rPr lang="ru-RU" sz="4800" b="1" dirty="0" smtClean="0">
                <a:solidFill>
                  <a:srgbClr val="00B050"/>
                </a:solidFill>
              </a:rPr>
              <a:t>? 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FFFF00"/>
                </a:solidFill>
              </a:rPr>
              <a:t>Аварагасдасан</a:t>
            </a:r>
            <a:r>
              <a:rPr lang="ru-RU" sz="5400" b="1" dirty="0" smtClean="0">
                <a:solidFill>
                  <a:srgbClr val="FFFF00"/>
                </a:solidFill>
              </a:rPr>
              <a:t> (</a:t>
            </a:r>
            <a:r>
              <a:rPr lang="ru-RU" sz="5400" b="1" dirty="0" err="1" smtClean="0">
                <a:solidFill>
                  <a:srgbClr val="FFFF00"/>
                </a:solidFill>
              </a:rPr>
              <a:t>с.т.гI.в.с</a:t>
            </a:r>
            <a:r>
              <a:rPr lang="ru-RU" sz="5400" b="1" dirty="0" smtClean="0">
                <a:solidFill>
                  <a:srgbClr val="FFFF00"/>
                </a:solidFill>
              </a:rPr>
              <a:t>) </a:t>
            </a:r>
            <a:r>
              <a:rPr lang="ru-RU" sz="5400" b="1" dirty="0" err="1" smtClean="0">
                <a:solidFill>
                  <a:srgbClr val="FFFF00"/>
                </a:solidFill>
              </a:rPr>
              <a:t>бачIанщинаб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жо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ракIалъ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ритIухъ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гьаби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B050"/>
                </a:solidFill>
              </a:rPr>
              <a:t>Иманалъул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рукну</a:t>
            </a:r>
            <a:r>
              <a:rPr lang="ru-RU" sz="4000" b="1" dirty="0" smtClean="0">
                <a:solidFill>
                  <a:srgbClr val="00B050"/>
                </a:solidFill>
              </a:rPr>
              <a:t> чан </a:t>
            </a:r>
            <a:r>
              <a:rPr lang="ru-RU" sz="4000" b="1" dirty="0" err="1" smtClean="0">
                <a:solidFill>
                  <a:srgbClr val="00B050"/>
                </a:solidFill>
              </a:rPr>
              <a:t>бугеб</a:t>
            </a:r>
            <a:r>
              <a:rPr lang="ru-RU" sz="4000" b="1" dirty="0" smtClean="0">
                <a:solidFill>
                  <a:srgbClr val="00B050"/>
                </a:solidFill>
              </a:rPr>
              <a:t>?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Анлъго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буго</a:t>
            </a:r>
            <a:r>
              <a:rPr lang="ru-RU" sz="2800" b="1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I) </a:t>
            </a:r>
            <a:r>
              <a:rPr lang="ru-RU" sz="2800" b="1" dirty="0" err="1" smtClean="0">
                <a:solidFill>
                  <a:srgbClr val="FFFF00"/>
                </a:solidFill>
              </a:rPr>
              <a:t>Аллагьасда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божи</a:t>
            </a:r>
            <a:r>
              <a:rPr lang="ru-RU" sz="2800" b="1" dirty="0" smtClean="0">
                <a:solidFill>
                  <a:srgbClr val="FFFF00"/>
                </a:solidFill>
              </a:rPr>
              <a:t>, 2) </a:t>
            </a:r>
            <a:r>
              <a:rPr lang="ru-RU" sz="2800" b="1" dirty="0" err="1" smtClean="0">
                <a:solidFill>
                  <a:srgbClr val="FFFF00"/>
                </a:solidFill>
              </a:rPr>
              <a:t>Аллагьасул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малаикзабада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божи</a:t>
            </a:r>
            <a:r>
              <a:rPr lang="ru-RU" sz="2800" b="1" dirty="0" smtClean="0">
                <a:solidFill>
                  <a:srgbClr val="FFFF00"/>
                </a:solidFill>
              </a:rPr>
              <a:t>, 3) </a:t>
            </a:r>
            <a:r>
              <a:rPr lang="ru-RU" sz="2800" b="1" dirty="0" err="1" smtClean="0">
                <a:solidFill>
                  <a:srgbClr val="FFFF00"/>
                </a:solidFill>
              </a:rPr>
              <a:t>Аллагьасул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тIахьазда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божи</a:t>
            </a:r>
            <a:r>
              <a:rPr lang="ru-RU" sz="2800" b="1" dirty="0" smtClean="0">
                <a:solidFill>
                  <a:srgbClr val="FFFF00"/>
                </a:solidFill>
              </a:rPr>
              <a:t>, 4) </a:t>
            </a:r>
            <a:r>
              <a:rPr lang="ru-RU" sz="2800" b="1" dirty="0" err="1" smtClean="0">
                <a:solidFill>
                  <a:srgbClr val="FFFF00"/>
                </a:solidFill>
              </a:rPr>
              <a:t>Аллагьасул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аварагзабазда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божи</a:t>
            </a:r>
            <a:r>
              <a:rPr lang="ru-RU" sz="2800" b="1" dirty="0" smtClean="0">
                <a:solidFill>
                  <a:srgbClr val="FFFF00"/>
                </a:solidFill>
              </a:rPr>
              <a:t>, 5)</a:t>
            </a:r>
            <a:r>
              <a:rPr lang="ru-RU" sz="2800" b="1" dirty="0" err="1" smtClean="0">
                <a:solidFill>
                  <a:srgbClr val="FFFF00"/>
                </a:solidFill>
              </a:rPr>
              <a:t>Ахир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Къиямасеб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къоялда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божи</a:t>
            </a:r>
            <a:r>
              <a:rPr lang="ru-RU" sz="2800" b="1" dirty="0" smtClean="0">
                <a:solidFill>
                  <a:srgbClr val="FFFF00"/>
                </a:solidFill>
              </a:rPr>
              <a:t>, 6) </a:t>
            </a:r>
            <a:r>
              <a:rPr lang="ru-RU" sz="2800" b="1" dirty="0" err="1" smtClean="0">
                <a:solidFill>
                  <a:srgbClr val="FFFF00"/>
                </a:solidFill>
              </a:rPr>
              <a:t>Къадаралда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божи</a:t>
            </a:r>
            <a:r>
              <a:rPr lang="ru-RU" sz="2800" b="1" dirty="0" smtClean="0">
                <a:solidFill>
                  <a:srgbClr val="FFFF00"/>
                </a:solidFill>
              </a:rPr>
              <a:t> (</a:t>
            </a:r>
            <a:r>
              <a:rPr lang="ru-RU" sz="2800" b="1" dirty="0" err="1" smtClean="0">
                <a:solidFill>
                  <a:srgbClr val="FFFF00"/>
                </a:solidFill>
              </a:rPr>
              <a:t>лъикIабги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квешабги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Аллагьасдасан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буго</a:t>
            </a:r>
            <a:r>
              <a:rPr lang="ru-RU" sz="2800" b="1" dirty="0" smtClean="0">
                <a:solidFill>
                  <a:srgbClr val="FFFF00"/>
                </a:solidFill>
              </a:rPr>
              <a:t>)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Ислам </a:t>
            </a:r>
            <a:r>
              <a:rPr lang="ru-RU" sz="4800" b="1" dirty="0" err="1" smtClean="0">
                <a:solidFill>
                  <a:srgbClr val="00B050"/>
                </a:solidFill>
              </a:rPr>
              <a:t>щиб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жо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кколеб</a:t>
            </a:r>
            <a:r>
              <a:rPr lang="ru-RU" sz="4800" b="1" dirty="0" smtClean="0">
                <a:solidFill>
                  <a:srgbClr val="00B050"/>
                </a:solidFill>
              </a:rPr>
              <a:t>?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FFFF00"/>
                </a:solidFill>
              </a:rPr>
              <a:t>Аварагасдасан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бачIараб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жоялда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мукIурлъун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нахъ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вилъин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B050"/>
                </a:solidFill>
              </a:rPr>
              <a:t>Исламалъул</a:t>
            </a:r>
            <a:r>
              <a:rPr lang="ru-RU" sz="4000" b="1" dirty="0" smtClean="0">
                <a:solidFill>
                  <a:srgbClr val="00B050"/>
                </a:solidFill>
              </a:rPr>
              <a:t> чан </a:t>
            </a:r>
            <a:r>
              <a:rPr lang="ru-RU" sz="4000" b="1" dirty="0" err="1" smtClean="0">
                <a:solidFill>
                  <a:srgbClr val="00B050"/>
                </a:solidFill>
              </a:rPr>
              <a:t>рукну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бугеб</a:t>
            </a:r>
            <a:r>
              <a:rPr lang="ru-RU" sz="4000" b="1" dirty="0" smtClean="0">
                <a:solidFill>
                  <a:srgbClr val="00B050"/>
                </a:solidFill>
              </a:rPr>
              <a:t>?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</a:rPr>
              <a:t>Щуго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рукну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буго</a:t>
            </a:r>
            <a:r>
              <a:rPr lang="ru-RU" sz="3600" b="1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 I) </a:t>
            </a:r>
            <a:r>
              <a:rPr lang="ru-RU" sz="3600" b="1" dirty="0" err="1" smtClean="0">
                <a:solidFill>
                  <a:srgbClr val="FFFF00"/>
                </a:solidFill>
              </a:rPr>
              <a:t>КIиябго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шагьадат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битIи</a:t>
            </a:r>
            <a:r>
              <a:rPr lang="ru-RU" sz="3600" b="1" dirty="0" smtClean="0">
                <a:solidFill>
                  <a:srgbClr val="FFFF00"/>
                </a:solidFill>
              </a:rPr>
              <a:t>, 2) </a:t>
            </a:r>
            <a:r>
              <a:rPr lang="ru-RU" sz="3600" b="1" dirty="0" err="1" smtClean="0">
                <a:solidFill>
                  <a:srgbClr val="FFFF00"/>
                </a:solidFill>
              </a:rPr>
              <a:t>Къойил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щуго</a:t>
            </a:r>
            <a:r>
              <a:rPr lang="ru-RU" sz="3600" b="1" dirty="0" smtClean="0">
                <a:solidFill>
                  <a:srgbClr val="FFFF00"/>
                </a:solidFill>
              </a:rPr>
              <a:t> как бай, 3) </a:t>
            </a:r>
            <a:r>
              <a:rPr lang="ru-RU" sz="3600" b="1" dirty="0" err="1" smtClean="0">
                <a:solidFill>
                  <a:srgbClr val="FFFF00"/>
                </a:solidFill>
              </a:rPr>
              <a:t>ЗакагIат-сахI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бахъи</a:t>
            </a:r>
            <a:r>
              <a:rPr lang="ru-RU" sz="3600" b="1" dirty="0" smtClean="0">
                <a:solidFill>
                  <a:srgbClr val="FFFF00"/>
                </a:solidFill>
              </a:rPr>
              <a:t>,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4) Рамазан </a:t>
            </a:r>
            <a:r>
              <a:rPr lang="ru-RU" sz="3600" b="1" dirty="0" err="1" smtClean="0">
                <a:solidFill>
                  <a:srgbClr val="FFFF00"/>
                </a:solidFill>
              </a:rPr>
              <a:t>моцIалъ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кIал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кквей</a:t>
            </a:r>
            <a:r>
              <a:rPr lang="ru-RU" sz="3600" b="1" dirty="0" smtClean="0">
                <a:solidFill>
                  <a:srgbClr val="FFFF00"/>
                </a:solidFill>
              </a:rPr>
              <a:t>,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5) </a:t>
            </a:r>
            <a:r>
              <a:rPr lang="ru-RU" sz="3600" b="1" dirty="0" err="1" smtClean="0">
                <a:solidFill>
                  <a:srgbClr val="FFFF00"/>
                </a:solidFill>
              </a:rPr>
              <a:t>ХIал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кIвани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хIежалде</a:t>
            </a:r>
            <a:r>
              <a:rPr lang="ru-RU" sz="3600" b="1" dirty="0" smtClean="0">
                <a:solidFill>
                  <a:srgbClr val="FFFF00"/>
                </a:solidFill>
              </a:rPr>
              <a:t> ин.</a:t>
            </a:r>
          </a:p>
          <a:p>
            <a:pPr algn="ctr"/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00B050"/>
                </a:solidFill>
              </a:rPr>
              <a:t>Суннат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щиб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жо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кколеб</a:t>
            </a:r>
            <a:r>
              <a:rPr lang="ru-RU" sz="4800" b="1" dirty="0" smtClean="0">
                <a:solidFill>
                  <a:srgbClr val="00B050"/>
                </a:solidFill>
              </a:rPr>
              <a:t>?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FFFF00"/>
                </a:solidFill>
              </a:rPr>
              <a:t>Аварагасул</a:t>
            </a:r>
            <a:r>
              <a:rPr lang="ru-RU" sz="5400" b="1" dirty="0" smtClean="0">
                <a:solidFill>
                  <a:srgbClr val="FFFF00"/>
                </a:solidFill>
              </a:rPr>
              <a:t> (</a:t>
            </a:r>
            <a:r>
              <a:rPr lang="ru-RU" sz="5400" b="1" dirty="0" err="1" smtClean="0">
                <a:solidFill>
                  <a:srgbClr val="FFFF00"/>
                </a:solidFill>
              </a:rPr>
              <a:t>с.т.гI.в.с</a:t>
            </a:r>
            <a:r>
              <a:rPr lang="ru-RU" sz="5400" b="1" dirty="0" smtClean="0">
                <a:solidFill>
                  <a:srgbClr val="FFFF00"/>
                </a:solidFill>
              </a:rPr>
              <a:t>) </a:t>
            </a:r>
            <a:r>
              <a:rPr lang="ru-RU" sz="5400" b="1" dirty="0" err="1" smtClean="0">
                <a:solidFill>
                  <a:srgbClr val="FFFF00"/>
                </a:solidFill>
              </a:rPr>
              <a:t>нух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B050"/>
                </a:solidFill>
              </a:rPr>
              <a:t>Аллагьасе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</a:rPr>
              <a:t>чIезе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</a:rPr>
              <a:t>гьаризе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</a:rPr>
              <a:t>тIадал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</a:rPr>
              <a:t>сифатал</a:t>
            </a:r>
            <a:r>
              <a:rPr lang="ru-RU" sz="3200" b="1" dirty="0" smtClean="0">
                <a:solidFill>
                  <a:srgbClr val="00B050"/>
                </a:solidFill>
              </a:rPr>
              <a:t> чан </a:t>
            </a:r>
            <a:r>
              <a:rPr lang="ru-RU" sz="3200" b="1" dirty="0" err="1" smtClean="0">
                <a:solidFill>
                  <a:srgbClr val="00B050"/>
                </a:solidFill>
              </a:rPr>
              <a:t>ругел</a:t>
            </a:r>
            <a:r>
              <a:rPr lang="ru-RU" sz="3200" b="1" dirty="0" smtClean="0">
                <a:solidFill>
                  <a:srgbClr val="00B050"/>
                </a:solidFill>
              </a:rPr>
              <a:t>?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Къого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сифат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буго</a:t>
            </a:r>
            <a:r>
              <a:rPr lang="ru-RU" b="1" dirty="0" smtClean="0">
                <a:solidFill>
                  <a:srgbClr val="FFFF00"/>
                </a:solidFill>
              </a:rPr>
              <a:t>. 1) </a:t>
            </a:r>
            <a:r>
              <a:rPr lang="ru-RU" b="1" dirty="0" err="1" smtClean="0">
                <a:solidFill>
                  <a:srgbClr val="FFFF00"/>
                </a:solidFill>
              </a:rPr>
              <a:t>Вужуд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Ватизе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тIалъи</a:t>
            </a:r>
            <a:r>
              <a:rPr lang="ru-RU" b="1" dirty="0" smtClean="0">
                <a:solidFill>
                  <a:srgbClr val="FFFF00"/>
                </a:solidFill>
              </a:rPr>
              <a:t>. 2) </a:t>
            </a:r>
            <a:r>
              <a:rPr lang="ru-RU" b="1" dirty="0" err="1" smtClean="0">
                <a:solidFill>
                  <a:srgbClr val="FFFF00"/>
                </a:solidFill>
              </a:rPr>
              <a:t>Къидам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Авал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гьечIолъи</a:t>
            </a:r>
            <a:r>
              <a:rPr lang="ru-RU" b="1" dirty="0" smtClean="0">
                <a:solidFill>
                  <a:srgbClr val="FFFF00"/>
                </a:solidFill>
              </a:rPr>
              <a:t>. 3) </a:t>
            </a:r>
            <a:r>
              <a:rPr lang="ru-RU" b="1" dirty="0" err="1" smtClean="0">
                <a:solidFill>
                  <a:srgbClr val="FFFF00"/>
                </a:solidFill>
              </a:rPr>
              <a:t>Бакъаъ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ТIаса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унгутIи</a:t>
            </a:r>
            <a:r>
              <a:rPr lang="ru-RU" b="1" dirty="0" smtClean="0">
                <a:solidFill>
                  <a:srgbClr val="FFFF00"/>
                </a:solidFill>
              </a:rPr>
              <a:t>. 4) </a:t>
            </a:r>
            <a:r>
              <a:rPr lang="ru-RU" b="1" dirty="0" err="1" smtClean="0">
                <a:solidFill>
                  <a:srgbClr val="FFFF00"/>
                </a:solidFill>
              </a:rPr>
              <a:t>Мухалифатугьу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тагIала</a:t>
            </a:r>
            <a:r>
              <a:rPr lang="ru-RU" b="1" dirty="0" smtClean="0">
                <a:solidFill>
                  <a:srgbClr val="FFFF00"/>
                </a:solidFill>
              </a:rPr>
              <a:t> лил </a:t>
            </a:r>
            <a:r>
              <a:rPr lang="ru-RU" b="1" dirty="0" err="1" smtClean="0">
                <a:solidFill>
                  <a:srgbClr val="FFFF00"/>
                </a:solidFill>
              </a:rPr>
              <a:t>хавадиси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Сундаго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релъунгутIи</a:t>
            </a:r>
            <a:r>
              <a:rPr lang="ru-RU" b="1" dirty="0" smtClean="0">
                <a:solidFill>
                  <a:srgbClr val="FFFF00"/>
                </a:solidFill>
              </a:rPr>
              <a:t>. 5) </a:t>
            </a:r>
            <a:r>
              <a:rPr lang="ru-RU" b="1" dirty="0" err="1" smtClean="0">
                <a:solidFill>
                  <a:srgbClr val="FFFF00"/>
                </a:solidFill>
              </a:rPr>
              <a:t>Къиямугьу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тагIала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бинафсигьи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Сундего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хIажалъунгутIи</a:t>
            </a:r>
            <a:r>
              <a:rPr lang="ru-RU" b="1" dirty="0" smtClean="0">
                <a:solidFill>
                  <a:srgbClr val="FFFF00"/>
                </a:solidFill>
              </a:rPr>
              <a:t>. 6) </a:t>
            </a:r>
            <a:r>
              <a:rPr lang="ru-RU" b="1" dirty="0" err="1" smtClean="0">
                <a:solidFill>
                  <a:srgbClr val="FFFF00"/>
                </a:solidFill>
              </a:rPr>
              <a:t>ВахIданият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Цо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вукIин</a:t>
            </a:r>
            <a:r>
              <a:rPr lang="ru-RU" b="1" dirty="0" smtClean="0">
                <a:solidFill>
                  <a:srgbClr val="FFFF00"/>
                </a:solidFill>
              </a:rPr>
              <a:t>. 7) </a:t>
            </a:r>
            <a:r>
              <a:rPr lang="ru-RU" b="1" dirty="0" err="1" smtClean="0">
                <a:solidFill>
                  <a:srgbClr val="FFFF00"/>
                </a:solidFill>
              </a:rPr>
              <a:t>Къудрат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Киналдего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хIал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кIвей</a:t>
            </a:r>
            <a:r>
              <a:rPr lang="ru-RU" b="1" dirty="0" smtClean="0">
                <a:solidFill>
                  <a:srgbClr val="FFFF00"/>
                </a:solidFill>
              </a:rPr>
              <a:t>. 8 </a:t>
            </a:r>
            <a:r>
              <a:rPr lang="ru-RU" b="1" dirty="0" err="1" smtClean="0">
                <a:solidFill>
                  <a:srgbClr val="FFFF00"/>
                </a:solidFill>
              </a:rPr>
              <a:t>Ирадат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ЛъикIаб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квешаб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бокьи</a:t>
            </a:r>
            <a:r>
              <a:rPr lang="ru-RU" b="1" dirty="0" smtClean="0">
                <a:solidFill>
                  <a:srgbClr val="FFFF00"/>
                </a:solidFill>
              </a:rPr>
              <a:t>. 9) </a:t>
            </a:r>
            <a:r>
              <a:rPr lang="ru-RU" b="1" dirty="0" err="1" smtClean="0">
                <a:solidFill>
                  <a:srgbClr val="FFFF00"/>
                </a:solidFill>
              </a:rPr>
              <a:t>ГIелму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Лъайи</a:t>
            </a:r>
            <a:r>
              <a:rPr lang="ru-RU" b="1" dirty="0" smtClean="0">
                <a:solidFill>
                  <a:srgbClr val="FFFF00"/>
                </a:solidFill>
              </a:rPr>
              <a:t>. 10) </a:t>
            </a:r>
            <a:r>
              <a:rPr lang="ru-RU" b="1" dirty="0" err="1" smtClean="0">
                <a:solidFill>
                  <a:srgbClr val="FFFF00"/>
                </a:solidFill>
              </a:rPr>
              <a:t>ХIаят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ЧIаголъи</a:t>
            </a:r>
            <a:r>
              <a:rPr lang="ru-RU" b="1" dirty="0" smtClean="0">
                <a:solidFill>
                  <a:srgbClr val="FFFF00"/>
                </a:solidFill>
              </a:rPr>
              <a:t>. 11) </a:t>
            </a:r>
            <a:r>
              <a:rPr lang="ru-RU" b="1" dirty="0" err="1" smtClean="0">
                <a:solidFill>
                  <a:srgbClr val="FFFF00"/>
                </a:solidFill>
              </a:rPr>
              <a:t>СамгI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РагIи</a:t>
            </a:r>
            <a:r>
              <a:rPr lang="ru-RU" b="1" dirty="0" smtClean="0">
                <a:solidFill>
                  <a:srgbClr val="FFFF00"/>
                </a:solidFill>
              </a:rPr>
              <a:t>. 12) </a:t>
            </a:r>
            <a:r>
              <a:rPr lang="ru-RU" b="1" dirty="0" err="1" smtClean="0">
                <a:solidFill>
                  <a:srgbClr val="FFFF00"/>
                </a:solidFill>
              </a:rPr>
              <a:t>Басар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Бихьи</a:t>
            </a:r>
            <a:r>
              <a:rPr lang="ru-RU" b="1" dirty="0" smtClean="0">
                <a:solidFill>
                  <a:srgbClr val="FFFF00"/>
                </a:solidFill>
              </a:rPr>
              <a:t>. 13) Калам – </a:t>
            </a:r>
            <a:r>
              <a:rPr lang="ru-RU" b="1" dirty="0" err="1" smtClean="0">
                <a:solidFill>
                  <a:srgbClr val="FFFF00"/>
                </a:solidFill>
              </a:rPr>
              <a:t>КIалъай</a:t>
            </a:r>
            <a:r>
              <a:rPr lang="ru-RU" b="1" dirty="0" smtClean="0">
                <a:solidFill>
                  <a:srgbClr val="FFFF00"/>
                </a:solidFill>
              </a:rPr>
              <a:t>. 14) </a:t>
            </a:r>
            <a:r>
              <a:rPr lang="ru-RU" b="1" dirty="0" err="1" smtClean="0">
                <a:solidFill>
                  <a:srgbClr val="FFFF00"/>
                </a:solidFill>
              </a:rPr>
              <a:t>Къадирун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Киналдего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хIал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кIолев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вукIин</a:t>
            </a:r>
            <a:r>
              <a:rPr lang="ru-RU" b="1" dirty="0" smtClean="0">
                <a:solidFill>
                  <a:srgbClr val="FFFF00"/>
                </a:solidFill>
              </a:rPr>
              <a:t>. 15) </a:t>
            </a:r>
            <a:r>
              <a:rPr lang="ru-RU" b="1" dirty="0" err="1" smtClean="0">
                <a:solidFill>
                  <a:srgbClr val="FFFF00"/>
                </a:solidFill>
              </a:rPr>
              <a:t>Муридун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ЛъикIаб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квешаб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бокьулев</a:t>
            </a:r>
            <a:r>
              <a:rPr lang="ru-RU" b="1" dirty="0" smtClean="0">
                <a:solidFill>
                  <a:srgbClr val="FFFF00"/>
                </a:solidFill>
              </a:rPr>
              <a:t>. 16) </a:t>
            </a:r>
            <a:r>
              <a:rPr lang="ru-RU" b="1" dirty="0" err="1" smtClean="0">
                <a:solidFill>
                  <a:srgbClr val="FFFF00"/>
                </a:solidFill>
              </a:rPr>
              <a:t>ГIалимун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Кинабго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лъалев</a:t>
            </a:r>
            <a:r>
              <a:rPr lang="ru-RU" b="1" dirty="0" smtClean="0">
                <a:solidFill>
                  <a:srgbClr val="FFFF00"/>
                </a:solidFill>
              </a:rPr>
              <a:t>. 17) </a:t>
            </a:r>
            <a:r>
              <a:rPr lang="ru-RU" b="1" dirty="0" err="1" smtClean="0">
                <a:solidFill>
                  <a:srgbClr val="FFFF00"/>
                </a:solidFill>
              </a:rPr>
              <a:t>ХIайюн</a:t>
            </a:r>
            <a:r>
              <a:rPr lang="ru-RU" b="1" dirty="0" smtClean="0">
                <a:solidFill>
                  <a:srgbClr val="FFFF00"/>
                </a:solidFill>
              </a:rPr>
              <a:t> – Жив </a:t>
            </a:r>
            <a:r>
              <a:rPr lang="ru-RU" b="1" dirty="0" err="1" smtClean="0">
                <a:solidFill>
                  <a:srgbClr val="FFFF00"/>
                </a:solidFill>
              </a:rPr>
              <a:t>чIагояв</a:t>
            </a:r>
            <a:r>
              <a:rPr lang="ru-RU" b="1" dirty="0" smtClean="0">
                <a:solidFill>
                  <a:srgbClr val="FFFF00"/>
                </a:solidFill>
              </a:rPr>
              <a:t>. 18) </a:t>
            </a:r>
            <a:r>
              <a:rPr lang="ru-RU" b="1" dirty="0" err="1" smtClean="0">
                <a:solidFill>
                  <a:srgbClr val="FFFF00"/>
                </a:solidFill>
              </a:rPr>
              <a:t>СамигIун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Кинабго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рагIулев</a:t>
            </a:r>
            <a:r>
              <a:rPr lang="ru-RU" b="1" dirty="0" smtClean="0">
                <a:solidFill>
                  <a:srgbClr val="FFFF00"/>
                </a:solidFill>
              </a:rPr>
              <a:t>. 19) </a:t>
            </a:r>
            <a:r>
              <a:rPr lang="ru-RU" b="1" dirty="0" err="1" smtClean="0">
                <a:solidFill>
                  <a:srgbClr val="FFFF00"/>
                </a:solidFill>
              </a:rPr>
              <a:t>Басирун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Кинабго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бихьулев</a:t>
            </a:r>
            <a:r>
              <a:rPr lang="ru-RU" b="1" dirty="0" smtClean="0">
                <a:solidFill>
                  <a:srgbClr val="FFFF00"/>
                </a:solidFill>
              </a:rPr>
              <a:t>. 20) </a:t>
            </a:r>
            <a:r>
              <a:rPr lang="ru-RU" b="1" dirty="0" err="1" smtClean="0">
                <a:solidFill>
                  <a:srgbClr val="FFFF00"/>
                </a:solidFill>
              </a:rPr>
              <a:t>Мутакалимун</a:t>
            </a:r>
            <a:r>
              <a:rPr lang="ru-RU" b="1" dirty="0" smtClean="0">
                <a:solidFill>
                  <a:srgbClr val="FFFF00"/>
                </a:solidFill>
              </a:rPr>
              <a:t> – Жив </a:t>
            </a:r>
            <a:r>
              <a:rPr lang="ru-RU" b="1" dirty="0" err="1" smtClean="0">
                <a:solidFill>
                  <a:srgbClr val="FFFF00"/>
                </a:solidFill>
              </a:rPr>
              <a:t>кIалъалев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B050"/>
                </a:solidFill>
              </a:rPr>
              <a:t>Аварагзабазул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</a:rPr>
              <a:t>сифатал</a:t>
            </a:r>
            <a:r>
              <a:rPr lang="ru-RU" sz="3200" b="1" dirty="0" smtClean="0">
                <a:solidFill>
                  <a:srgbClr val="00B050"/>
                </a:solidFill>
              </a:rPr>
              <a:t> чан </a:t>
            </a:r>
            <a:r>
              <a:rPr lang="ru-RU" sz="3200" b="1" dirty="0" err="1" smtClean="0">
                <a:solidFill>
                  <a:srgbClr val="00B050"/>
                </a:solidFill>
              </a:rPr>
              <a:t>ругел</a:t>
            </a:r>
            <a:r>
              <a:rPr lang="ru-RU" sz="3200" b="1" dirty="0" smtClean="0">
                <a:solidFill>
                  <a:srgbClr val="00B050"/>
                </a:solidFill>
              </a:rPr>
              <a:t>?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</a:rPr>
              <a:t>ИчIго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руго</a:t>
            </a:r>
            <a:r>
              <a:rPr lang="ru-RU" sz="2000" b="1" dirty="0" smtClean="0">
                <a:solidFill>
                  <a:srgbClr val="FFFF00"/>
                </a:solidFill>
              </a:rPr>
              <a:t>: 1) </a:t>
            </a:r>
            <a:r>
              <a:rPr lang="ru-RU" sz="2000" b="1" dirty="0" err="1" smtClean="0">
                <a:solidFill>
                  <a:srgbClr val="FFFF00"/>
                </a:solidFill>
              </a:rPr>
              <a:t>Сидкъу</a:t>
            </a:r>
            <a:r>
              <a:rPr lang="ru-RU" sz="2000" b="1" dirty="0" smtClean="0">
                <a:solidFill>
                  <a:srgbClr val="FFFF00"/>
                </a:solidFill>
              </a:rPr>
              <a:t> – </a:t>
            </a:r>
            <a:r>
              <a:rPr lang="ru-RU" sz="2000" b="1" dirty="0" err="1" smtClean="0">
                <a:solidFill>
                  <a:srgbClr val="FFFF00"/>
                </a:solidFill>
              </a:rPr>
              <a:t>БитIараб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бицин</a:t>
            </a:r>
            <a:r>
              <a:rPr lang="ru-RU" sz="2000" b="1" dirty="0" smtClean="0">
                <a:solidFill>
                  <a:srgbClr val="FFFF00"/>
                </a:solidFill>
              </a:rPr>
              <a:t>. 2) Аманат – </a:t>
            </a:r>
            <a:r>
              <a:rPr lang="ru-RU" sz="2000" b="1" dirty="0" err="1" smtClean="0">
                <a:solidFill>
                  <a:srgbClr val="FFFF00"/>
                </a:solidFill>
              </a:rPr>
              <a:t>Божилъи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жодода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бугеллъун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рукIин</a:t>
            </a:r>
            <a:r>
              <a:rPr lang="ru-RU" sz="2000" b="1" dirty="0" smtClean="0">
                <a:solidFill>
                  <a:srgbClr val="FFFF00"/>
                </a:solidFill>
              </a:rPr>
              <a:t>. 3)</a:t>
            </a:r>
            <a:r>
              <a:rPr lang="ru-RU" sz="2000" b="1" dirty="0" err="1" smtClean="0">
                <a:solidFill>
                  <a:srgbClr val="FFFF00"/>
                </a:solidFill>
              </a:rPr>
              <a:t>Таблигъ</a:t>
            </a:r>
            <a:r>
              <a:rPr lang="ru-RU" sz="2000" b="1" dirty="0" smtClean="0">
                <a:solidFill>
                  <a:srgbClr val="FFFF00"/>
                </a:solidFill>
              </a:rPr>
              <a:t> – </a:t>
            </a:r>
            <a:r>
              <a:rPr lang="ru-RU" sz="2000" b="1" dirty="0" err="1" smtClean="0">
                <a:solidFill>
                  <a:srgbClr val="FFFF00"/>
                </a:solidFill>
              </a:rPr>
              <a:t>жодода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малъараб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жо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цогидазухъе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щвезе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гьаби</a:t>
            </a:r>
            <a:r>
              <a:rPr lang="ru-RU" sz="2000" b="1" dirty="0" smtClean="0">
                <a:solidFill>
                  <a:srgbClr val="FFFF00"/>
                </a:solidFill>
              </a:rPr>
              <a:t>. 4)</a:t>
            </a:r>
            <a:r>
              <a:rPr lang="ru-RU" sz="2000" b="1" dirty="0" err="1" smtClean="0">
                <a:solidFill>
                  <a:srgbClr val="FFFF00"/>
                </a:solidFill>
              </a:rPr>
              <a:t>ФатIанат</a:t>
            </a:r>
            <a:r>
              <a:rPr lang="ru-RU" sz="2000" b="1" dirty="0" smtClean="0">
                <a:solidFill>
                  <a:srgbClr val="FFFF00"/>
                </a:solidFill>
              </a:rPr>
              <a:t> – </a:t>
            </a:r>
            <a:r>
              <a:rPr lang="ru-RU" sz="2000" b="1" dirty="0" err="1" smtClean="0">
                <a:solidFill>
                  <a:srgbClr val="FFFF00"/>
                </a:solidFill>
              </a:rPr>
              <a:t>ЦIодорлъи</a:t>
            </a:r>
            <a:r>
              <a:rPr lang="ru-RU" sz="2000" b="1" dirty="0" smtClean="0">
                <a:solidFill>
                  <a:srgbClr val="FFFF00"/>
                </a:solidFill>
              </a:rPr>
              <a:t> , </a:t>
            </a:r>
            <a:r>
              <a:rPr lang="ru-RU" sz="2000" b="1" dirty="0" err="1" smtClean="0">
                <a:solidFill>
                  <a:srgbClr val="FFFF00"/>
                </a:solidFill>
              </a:rPr>
              <a:t>лебаллъи</a:t>
            </a:r>
            <a:r>
              <a:rPr lang="ru-RU" sz="2000" b="1" dirty="0" smtClean="0">
                <a:solidFill>
                  <a:srgbClr val="FFFF00"/>
                </a:solidFill>
              </a:rPr>
              <a:t>. </a:t>
            </a:r>
            <a:r>
              <a:rPr lang="ru-RU" sz="2000" b="1" dirty="0" err="1" smtClean="0">
                <a:solidFill>
                  <a:srgbClr val="FFFF00"/>
                </a:solidFill>
              </a:rPr>
              <a:t>Ункъго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нахъ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чIвараб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сифат</a:t>
            </a:r>
            <a:r>
              <a:rPr lang="ru-RU" sz="2000" b="1" dirty="0" smtClean="0">
                <a:solidFill>
                  <a:srgbClr val="FFFF00"/>
                </a:solidFill>
              </a:rPr>
              <a:t>: 1)</a:t>
            </a:r>
            <a:r>
              <a:rPr lang="ru-RU" sz="2000" b="1" dirty="0" err="1" smtClean="0">
                <a:solidFill>
                  <a:srgbClr val="FFFF00"/>
                </a:solidFill>
              </a:rPr>
              <a:t>Кизбу</a:t>
            </a:r>
            <a:r>
              <a:rPr lang="ru-RU" sz="2000" b="1" dirty="0" smtClean="0">
                <a:solidFill>
                  <a:srgbClr val="FFFF00"/>
                </a:solidFill>
              </a:rPr>
              <a:t> – </a:t>
            </a:r>
            <a:r>
              <a:rPr lang="ru-RU" sz="2000" b="1" dirty="0" err="1" smtClean="0">
                <a:solidFill>
                  <a:srgbClr val="FFFF00"/>
                </a:solidFill>
              </a:rPr>
              <a:t>Гьереси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бици</a:t>
            </a:r>
            <a:r>
              <a:rPr lang="ru-RU" sz="2000" b="1" dirty="0" smtClean="0">
                <a:solidFill>
                  <a:srgbClr val="FFFF00"/>
                </a:solidFill>
              </a:rPr>
              <a:t>. 2)</a:t>
            </a:r>
            <a:r>
              <a:rPr lang="ru-RU" sz="2000" b="1" dirty="0" err="1" smtClean="0">
                <a:solidFill>
                  <a:srgbClr val="FFFF00"/>
                </a:solidFill>
              </a:rPr>
              <a:t>Хиянат</a:t>
            </a:r>
            <a:r>
              <a:rPr lang="ru-RU" sz="2000" b="1" dirty="0" smtClean="0">
                <a:solidFill>
                  <a:srgbClr val="FFFF00"/>
                </a:solidFill>
              </a:rPr>
              <a:t> – </a:t>
            </a:r>
            <a:r>
              <a:rPr lang="ru-RU" sz="2000" b="1" dirty="0" err="1" smtClean="0">
                <a:solidFill>
                  <a:srgbClr val="FFFF00"/>
                </a:solidFill>
              </a:rPr>
              <a:t>Божилъи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жодода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гьечIел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рукIин</a:t>
            </a:r>
            <a:r>
              <a:rPr lang="ru-RU" sz="2000" b="1" dirty="0" smtClean="0">
                <a:solidFill>
                  <a:srgbClr val="FFFF00"/>
                </a:solidFill>
              </a:rPr>
              <a:t>. 3)</a:t>
            </a:r>
            <a:r>
              <a:rPr lang="ru-RU" sz="2000" b="1" dirty="0" err="1" smtClean="0">
                <a:solidFill>
                  <a:srgbClr val="FFFF00"/>
                </a:solidFill>
              </a:rPr>
              <a:t>Кантман</a:t>
            </a:r>
            <a:r>
              <a:rPr lang="ru-RU" sz="2000" b="1" dirty="0" smtClean="0">
                <a:solidFill>
                  <a:srgbClr val="FFFF00"/>
                </a:solidFill>
              </a:rPr>
              <a:t> -</a:t>
            </a:r>
            <a:r>
              <a:rPr lang="ru-RU" sz="2000" b="1" dirty="0" err="1" smtClean="0">
                <a:solidFill>
                  <a:srgbClr val="FFFF00"/>
                </a:solidFill>
              </a:rPr>
              <a:t>лълеб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жо</a:t>
            </a:r>
            <a:r>
              <a:rPr lang="ru-RU" sz="2000" b="1" dirty="0" smtClean="0">
                <a:solidFill>
                  <a:srgbClr val="FFFF00"/>
                </a:solidFill>
              </a:rPr>
              <a:t> бахчи. 4)</a:t>
            </a:r>
            <a:r>
              <a:rPr lang="ru-RU" sz="2000" b="1" dirty="0" err="1" smtClean="0">
                <a:solidFill>
                  <a:srgbClr val="FFFF00"/>
                </a:solidFill>
              </a:rPr>
              <a:t>Балядат</a:t>
            </a:r>
            <a:r>
              <a:rPr lang="ru-RU" sz="2000" b="1" dirty="0" smtClean="0">
                <a:solidFill>
                  <a:srgbClr val="FFFF00"/>
                </a:solidFill>
              </a:rPr>
              <a:t> – </a:t>
            </a:r>
            <a:r>
              <a:rPr lang="ru-RU" sz="2000" b="1" dirty="0" err="1" smtClean="0">
                <a:solidFill>
                  <a:srgbClr val="FFFF00"/>
                </a:solidFill>
              </a:rPr>
              <a:t>ахIмакълъи</a:t>
            </a:r>
            <a:r>
              <a:rPr lang="ru-RU" sz="2000" b="1" dirty="0" smtClean="0">
                <a:solidFill>
                  <a:srgbClr val="FFFF00"/>
                </a:solidFill>
              </a:rPr>
              <a:t>. </a:t>
            </a:r>
          </a:p>
          <a:p>
            <a:pPr algn="ctr"/>
            <a:r>
              <a:rPr lang="ru-RU" sz="2000" b="1" dirty="0" err="1" smtClean="0">
                <a:solidFill>
                  <a:srgbClr val="FFFF00"/>
                </a:solidFill>
              </a:rPr>
              <a:t>Цо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дурусаб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сипатги</a:t>
            </a:r>
            <a:r>
              <a:rPr lang="ru-RU" sz="2000" b="1" dirty="0" smtClean="0">
                <a:solidFill>
                  <a:srgbClr val="FFFF00"/>
                </a:solidFill>
              </a:rPr>
              <a:t>: 1) </a:t>
            </a:r>
            <a:r>
              <a:rPr lang="ru-RU" sz="2000" b="1" dirty="0" err="1" smtClean="0">
                <a:solidFill>
                  <a:srgbClr val="FFFF00"/>
                </a:solidFill>
              </a:rPr>
              <a:t>ГIадамазул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гIадал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пишаби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жододасан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лъугьин</a:t>
            </a:r>
            <a:r>
              <a:rPr lang="ru-RU" sz="2000" b="1" dirty="0" smtClean="0">
                <a:solidFill>
                  <a:srgbClr val="FFFF00"/>
                </a:solidFill>
              </a:rPr>
              <a:t>. 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00B050"/>
                </a:solidFill>
              </a:rPr>
              <a:t>Аварагасул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</a:rPr>
              <a:t>умумул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</a:rPr>
              <a:t>щал</a:t>
            </a:r>
            <a:r>
              <a:rPr lang="ru-RU" sz="4400" b="1" dirty="0" smtClean="0">
                <a:solidFill>
                  <a:srgbClr val="00B050"/>
                </a:solidFill>
              </a:rPr>
              <a:t>?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0" y="1928802"/>
            <a:ext cx="892971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ГIабдуллагь,ГIабдулмутIалиб,Гьашим,ГIабдулманаф,Къусайю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Килаб</a:t>
            </a:r>
            <a:r>
              <a:rPr lang="ru-RU" sz="2800" b="1" dirty="0" smtClean="0">
                <a:solidFill>
                  <a:srgbClr val="FFFF00"/>
                </a:solidFill>
              </a:rPr>
              <a:t>, Мурат, </a:t>
            </a:r>
            <a:r>
              <a:rPr lang="ru-RU" sz="2800" b="1" dirty="0" err="1" smtClean="0">
                <a:solidFill>
                  <a:srgbClr val="FFFF00"/>
                </a:solidFill>
              </a:rPr>
              <a:t>КагIбу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Луайю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Гъалиб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Фигьру,Малик,Назар,Кинанат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Хузаймат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Мудрикат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Ильяс,Музар,Низар,МагIад,ГIаднан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</a:rPr>
              <a:t>Аварагасул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эбелалъул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тухум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бице</a:t>
            </a:r>
            <a:r>
              <a:rPr lang="ru-RU" sz="3600" b="1" dirty="0" smtClean="0">
                <a:solidFill>
                  <a:srgbClr val="00B050"/>
                </a:solidFill>
              </a:rPr>
              <a:t>?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rgbClr val="FFFF00"/>
                </a:solidFill>
              </a:rPr>
              <a:t>Аминат,Вагьбу,Зугьрат,ГIабдулманаф,Килаб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B050"/>
                </a:solidFill>
              </a:rPr>
              <a:t>Дун</a:t>
            </a:r>
            <a:r>
              <a:rPr lang="ru-RU" sz="5400" b="1" dirty="0" smtClean="0">
                <a:solidFill>
                  <a:srgbClr val="00B050"/>
                </a:solidFill>
              </a:rPr>
              <a:t> дуда </a:t>
            </a:r>
            <a:r>
              <a:rPr lang="ru-RU" sz="5400" b="1" dirty="0" err="1" smtClean="0">
                <a:solidFill>
                  <a:srgbClr val="00B050"/>
                </a:solidFill>
              </a:rPr>
              <a:t>щакав</a:t>
            </a:r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r>
              <a:rPr lang="ru-RU" sz="5400" b="1" dirty="0" err="1" smtClean="0">
                <a:solidFill>
                  <a:srgbClr val="00B050"/>
                </a:solidFill>
              </a:rPr>
              <a:t>вуго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FFFF00"/>
                </a:solidFill>
              </a:rPr>
              <a:t>Шагьадат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</a:rPr>
              <a:t>дир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</a:rPr>
              <a:t>нугI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</a:rPr>
              <a:t>буго</a:t>
            </a:r>
            <a:r>
              <a:rPr lang="ru-RU" sz="4400" b="1" dirty="0" smtClean="0">
                <a:solidFill>
                  <a:srgbClr val="FFFF00"/>
                </a:solidFill>
              </a:rPr>
              <a:t>. </a:t>
            </a:r>
            <a:r>
              <a:rPr lang="ru-RU" sz="4400" b="1" dirty="0" err="1" smtClean="0">
                <a:solidFill>
                  <a:srgbClr val="FFFF00"/>
                </a:solidFill>
              </a:rPr>
              <a:t>Ашгьаду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</a:rPr>
              <a:t>аллаилагьа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</a:rPr>
              <a:t>иллалагь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</a:rPr>
              <a:t>ва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</a:rPr>
              <a:t>ашгьаду</a:t>
            </a:r>
            <a:r>
              <a:rPr lang="ru-RU" sz="4400" b="1" dirty="0" smtClean="0">
                <a:solidFill>
                  <a:srgbClr val="FFFF00"/>
                </a:solidFill>
              </a:rPr>
              <a:t> анна </a:t>
            </a:r>
          </a:p>
          <a:p>
            <a:pPr algn="ctr"/>
            <a:r>
              <a:rPr lang="ru-RU" sz="4400" b="1" dirty="0" err="1" smtClean="0">
                <a:solidFill>
                  <a:srgbClr val="FFFF00"/>
                </a:solidFill>
              </a:rPr>
              <a:t>МухIаммадан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</a:rPr>
              <a:t>расулуллагь</a:t>
            </a:r>
            <a:r>
              <a:rPr lang="ru-RU" sz="4400" b="1" dirty="0" smtClean="0">
                <a:solidFill>
                  <a:srgbClr val="FFFF00"/>
                </a:solidFill>
              </a:rPr>
              <a:t>. </a:t>
            </a: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</a:rPr>
              <a:t>ад к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err="1" smtClean="0">
                <a:solidFill>
                  <a:srgbClr val="FF0000"/>
                </a:solidFill>
              </a:rPr>
              <a:t>ут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</a:rPr>
              <a:t>Аварагасул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лъимал</a:t>
            </a:r>
            <a:r>
              <a:rPr lang="ru-RU" sz="3600" b="1" dirty="0" smtClean="0">
                <a:solidFill>
                  <a:srgbClr val="00B050"/>
                </a:solidFill>
              </a:rPr>
              <a:t> чан </a:t>
            </a:r>
            <a:r>
              <a:rPr lang="ru-RU" sz="3600" b="1" dirty="0" err="1" smtClean="0">
                <a:solidFill>
                  <a:srgbClr val="00B050"/>
                </a:solidFill>
              </a:rPr>
              <a:t>ругел</a:t>
            </a:r>
            <a:r>
              <a:rPr lang="ru-RU" sz="3600" b="1" dirty="0" smtClean="0">
                <a:solidFill>
                  <a:srgbClr val="00B050"/>
                </a:solidFill>
              </a:rPr>
              <a:t>?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</a:rPr>
              <a:t>Анкьго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руго</a:t>
            </a:r>
            <a:r>
              <a:rPr lang="ru-RU" sz="3600" b="1" dirty="0" smtClean="0">
                <a:solidFill>
                  <a:srgbClr val="FFFF00"/>
                </a:solidFill>
              </a:rPr>
              <a:t>: </a:t>
            </a:r>
            <a:r>
              <a:rPr lang="ru-RU" sz="3600" b="1" dirty="0" err="1" smtClean="0">
                <a:solidFill>
                  <a:srgbClr val="FFFF00"/>
                </a:solidFill>
              </a:rPr>
              <a:t>Къасим,Зайнаб,ТIагьир,Уммукульсум,ФатIимат,Рукъият</a:t>
            </a:r>
            <a:r>
              <a:rPr lang="ru-RU" sz="36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ru-RU" sz="3600" b="1" dirty="0" err="1" smtClean="0">
                <a:solidFill>
                  <a:srgbClr val="FFFF00"/>
                </a:solidFill>
              </a:rPr>
              <a:t>Ибрагьим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</a:rPr>
              <a:t>Аварагасул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руччаби</a:t>
            </a:r>
            <a:r>
              <a:rPr lang="ru-RU" sz="3600" b="1" dirty="0" smtClean="0">
                <a:solidFill>
                  <a:srgbClr val="00B050"/>
                </a:solidFill>
              </a:rPr>
              <a:t> чан </a:t>
            </a:r>
            <a:r>
              <a:rPr lang="ru-RU" sz="3600" b="1" dirty="0" err="1" smtClean="0">
                <a:solidFill>
                  <a:srgbClr val="00B050"/>
                </a:solidFill>
              </a:rPr>
              <a:t>ругел</a:t>
            </a:r>
            <a:r>
              <a:rPr lang="ru-RU" sz="3600" b="1" dirty="0" smtClean="0">
                <a:solidFill>
                  <a:srgbClr val="00B050"/>
                </a:solidFill>
              </a:rPr>
              <a:t>?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АнцIила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лъабго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руго</a:t>
            </a:r>
            <a:r>
              <a:rPr lang="ru-RU" sz="3200" b="1" dirty="0" smtClean="0">
                <a:solidFill>
                  <a:srgbClr val="FFFF00"/>
                </a:solidFill>
              </a:rPr>
              <a:t>: </a:t>
            </a:r>
            <a:r>
              <a:rPr lang="ru-RU" sz="3200" b="1" dirty="0" err="1" smtClean="0">
                <a:solidFill>
                  <a:srgbClr val="FFFF00"/>
                </a:solidFill>
              </a:rPr>
              <a:t>Хадижат,ГIаишат,Савдат,ХIавсат</a:t>
            </a:r>
            <a:r>
              <a:rPr lang="ru-RU" sz="32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Уммасалимат</a:t>
            </a:r>
            <a:r>
              <a:rPr lang="ru-RU" sz="3200" b="1" dirty="0" smtClean="0">
                <a:solidFill>
                  <a:srgbClr val="FFFF00"/>
                </a:solidFill>
              </a:rPr>
              <a:t>, </a:t>
            </a:r>
            <a:r>
              <a:rPr lang="ru-RU" sz="3200" b="1" dirty="0" err="1" smtClean="0">
                <a:solidFill>
                  <a:srgbClr val="FFFF00"/>
                </a:solidFill>
              </a:rPr>
              <a:t>УммахIабибат</a:t>
            </a:r>
            <a:r>
              <a:rPr lang="ru-RU" sz="3200" b="1" dirty="0" smtClean="0">
                <a:solidFill>
                  <a:srgbClr val="FFFF00"/>
                </a:solidFill>
              </a:rPr>
              <a:t>, </a:t>
            </a:r>
            <a:r>
              <a:rPr lang="ru-RU" sz="3200" b="1" dirty="0" err="1" smtClean="0">
                <a:solidFill>
                  <a:srgbClr val="FFFF00"/>
                </a:solidFill>
              </a:rPr>
              <a:t>Жувайрат,Сафият,Маймунат</a:t>
            </a:r>
            <a:r>
              <a:rPr lang="ru-RU" sz="3200" b="1" dirty="0" smtClean="0">
                <a:solidFill>
                  <a:srgbClr val="FFFF00"/>
                </a:solidFill>
              </a:rPr>
              <a:t>, </a:t>
            </a:r>
            <a:r>
              <a:rPr lang="ru-RU" sz="3200" b="1" dirty="0" err="1" smtClean="0">
                <a:solidFill>
                  <a:srgbClr val="FFFF00"/>
                </a:solidFill>
              </a:rPr>
              <a:t>Зайнаб,РайхIанат,Зайнаб,Марият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</a:rPr>
              <a:t>Къураналда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цIар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рехсарал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аварагзаби</a:t>
            </a:r>
            <a:r>
              <a:rPr lang="ru-RU" sz="3600" b="1" dirty="0" smtClean="0">
                <a:solidFill>
                  <a:srgbClr val="00B050"/>
                </a:solidFill>
              </a:rPr>
              <a:t> чан </a:t>
            </a:r>
            <a:r>
              <a:rPr lang="ru-RU" sz="3600" b="1" dirty="0" err="1" smtClean="0">
                <a:solidFill>
                  <a:srgbClr val="00B050"/>
                </a:solidFill>
              </a:rPr>
              <a:t>ругел</a:t>
            </a:r>
            <a:r>
              <a:rPr lang="ru-RU" sz="3600" b="1" dirty="0" smtClean="0">
                <a:solidFill>
                  <a:srgbClr val="00B050"/>
                </a:solidFill>
              </a:rPr>
              <a:t>?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Къоло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щуго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руго</a:t>
            </a:r>
            <a:r>
              <a:rPr lang="ru-RU" sz="2400" b="1" dirty="0" smtClean="0">
                <a:solidFill>
                  <a:srgbClr val="FFFF00"/>
                </a:solidFill>
              </a:rPr>
              <a:t>: </a:t>
            </a:r>
            <a:r>
              <a:rPr lang="ru-RU" sz="2400" b="1" dirty="0" err="1" smtClean="0">
                <a:solidFill>
                  <a:srgbClr val="FFFF00"/>
                </a:solidFill>
              </a:rPr>
              <a:t>Адам,Идрис,НухI,Ибрагьим,ЯсагI,ИсхIакъ,ИсмагIил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СалихI,Закарийа,Айюб,Муса,ШугIайб,Давуд,Гьарун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Юсуф,Гьуд,ЛутI,Ильяс,Зулькифли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ЯхIья,Сулайман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ЯгIкъуб,ГIиса,Юнус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МухIаммад</a:t>
            </a:r>
            <a:r>
              <a:rPr lang="ru-RU" sz="2400" b="1" dirty="0" smtClean="0">
                <a:solidFill>
                  <a:srgbClr val="FFFF00"/>
                </a:solidFill>
              </a:rPr>
              <a:t> (</a:t>
            </a:r>
            <a:r>
              <a:rPr lang="ru-RU" sz="2400" b="1" dirty="0" err="1" smtClean="0">
                <a:solidFill>
                  <a:srgbClr val="FFFF00"/>
                </a:solidFill>
              </a:rPr>
              <a:t>с.т.гI.в.с</a:t>
            </a:r>
            <a:r>
              <a:rPr lang="ru-RU" sz="2400" b="1" dirty="0" smtClean="0">
                <a:solidFill>
                  <a:srgbClr val="FFFF00"/>
                </a:solidFill>
              </a:rPr>
              <a:t>) </a:t>
            </a:r>
          </a:p>
          <a:p>
            <a:pPr algn="ctr"/>
            <a:endParaRPr lang="ru-RU" dirty="0"/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</a:rPr>
              <a:t>Алжаналъул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рохел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бицарал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асхIабзаби</a:t>
            </a:r>
            <a:r>
              <a:rPr lang="ru-RU" sz="3600" b="1" dirty="0" smtClean="0">
                <a:solidFill>
                  <a:srgbClr val="00B050"/>
                </a:solidFill>
              </a:rPr>
              <a:t> чан </a:t>
            </a:r>
            <a:r>
              <a:rPr lang="ru-RU" sz="3600" b="1" dirty="0" err="1" smtClean="0">
                <a:solidFill>
                  <a:srgbClr val="00B050"/>
                </a:solidFill>
              </a:rPr>
              <a:t>ругел</a:t>
            </a:r>
            <a:r>
              <a:rPr lang="ru-RU" sz="3600" b="1" dirty="0" smtClean="0">
                <a:solidFill>
                  <a:srgbClr val="00B050"/>
                </a:solidFill>
              </a:rPr>
              <a:t>?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</a:rPr>
              <a:t>АнцIго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руго</a:t>
            </a:r>
            <a:r>
              <a:rPr lang="ru-RU" sz="3600" b="1" dirty="0" smtClean="0">
                <a:solidFill>
                  <a:srgbClr val="FFFF00"/>
                </a:solidFill>
              </a:rPr>
              <a:t>: </a:t>
            </a:r>
            <a:r>
              <a:rPr lang="ru-RU" sz="3600" b="1" dirty="0" err="1" smtClean="0">
                <a:solidFill>
                  <a:srgbClr val="FFFF00"/>
                </a:solidFill>
              </a:rPr>
              <a:t>Абу-бакар,ГIумар,ГIусман,ГIали,ТIалхIат,Зубайир,ГIабдурахIман</a:t>
            </a:r>
            <a:r>
              <a:rPr lang="ru-RU" sz="3600" b="1" dirty="0" smtClean="0">
                <a:solidFill>
                  <a:srgbClr val="FFFF00"/>
                </a:solidFill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</a:rPr>
              <a:t>СагIду,СагIид</a:t>
            </a:r>
            <a:r>
              <a:rPr lang="ru-RU" sz="36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ru-RU" sz="3600" b="1" dirty="0" err="1" smtClean="0">
                <a:solidFill>
                  <a:srgbClr val="FFFF00"/>
                </a:solidFill>
              </a:rPr>
              <a:t>Абу-ГIубайдат</a:t>
            </a:r>
            <a:r>
              <a:rPr lang="ru-RU" sz="3600" b="1" dirty="0" smtClean="0">
                <a:solidFill>
                  <a:srgbClr val="FFFF00"/>
                </a:solidFill>
              </a:rPr>
              <a:t>. </a:t>
            </a:r>
          </a:p>
          <a:p>
            <a:pPr algn="ctr"/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 and Settings\муртаза\Мои документы\Downloads\download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786742" cy="1905000"/>
          </a:xfrm>
          <a:prstGeom prst="rect">
            <a:avLst/>
          </a:prstGeom>
          <a:noFill/>
        </p:spPr>
      </p:pic>
      <p:pic>
        <p:nvPicPr>
          <p:cNvPr id="1028" name="Picture 4" descr="D:\Documents and Settings\муртаза\Мои документы\Downloads\download (2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357694"/>
            <a:ext cx="571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B050"/>
                </a:solidFill>
              </a:rPr>
              <a:t>Дур</a:t>
            </a:r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r>
              <a:rPr lang="ru-RU" sz="5400" b="1" dirty="0" err="1" smtClean="0">
                <a:solidFill>
                  <a:srgbClr val="00B050"/>
                </a:solidFill>
              </a:rPr>
              <a:t>БетIергьан</a:t>
            </a:r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r>
              <a:rPr lang="ru-RU" sz="5400" b="1" dirty="0" err="1" smtClean="0">
                <a:solidFill>
                  <a:srgbClr val="00B050"/>
                </a:solidFill>
              </a:rPr>
              <a:t>щив</a:t>
            </a:r>
            <a:r>
              <a:rPr lang="ru-RU" sz="5400" b="1" dirty="0" smtClean="0">
                <a:solidFill>
                  <a:srgbClr val="00B050"/>
                </a:solidFill>
              </a:rPr>
              <a:t>? 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>
                <a:solidFill>
                  <a:srgbClr val="FFFF00"/>
                </a:solidFill>
              </a:rPr>
              <a:t>Кинабго</a:t>
            </a:r>
            <a:r>
              <a:rPr lang="ru-RU" sz="7200" b="1" dirty="0" smtClean="0">
                <a:solidFill>
                  <a:srgbClr val="FFFF00"/>
                </a:solidFill>
              </a:rPr>
              <a:t> </a:t>
            </a:r>
            <a:r>
              <a:rPr lang="ru-RU" sz="7200" b="1" dirty="0" err="1" smtClean="0">
                <a:solidFill>
                  <a:srgbClr val="FFFF00"/>
                </a:solidFill>
              </a:rPr>
              <a:t>жо</a:t>
            </a:r>
            <a:r>
              <a:rPr lang="ru-RU" sz="7200" b="1" dirty="0" smtClean="0">
                <a:solidFill>
                  <a:srgbClr val="FFFF00"/>
                </a:solidFill>
              </a:rPr>
              <a:t> </a:t>
            </a:r>
            <a:r>
              <a:rPr lang="ru-RU" sz="7200" b="1" dirty="0" err="1" smtClean="0">
                <a:solidFill>
                  <a:srgbClr val="FFFF00"/>
                </a:solidFill>
              </a:rPr>
              <a:t>жинца</a:t>
            </a:r>
            <a:r>
              <a:rPr lang="ru-RU" sz="7200" b="1" dirty="0" smtClean="0">
                <a:solidFill>
                  <a:srgbClr val="FFFF00"/>
                </a:solidFill>
              </a:rPr>
              <a:t> </a:t>
            </a:r>
            <a:r>
              <a:rPr lang="ru-RU" sz="7200" b="1" dirty="0" err="1" smtClean="0">
                <a:solidFill>
                  <a:srgbClr val="FFFF00"/>
                </a:solidFill>
              </a:rPr>
              <a:t>бижарав</a:t>
            </a:r>
            <a:r>
              <a:rPr lang="ru-RU" sz="7200" b="1" dirty="0" smtClean="0">
                <a:solidFill>
                  <a:srgbClr val="FFFF00"/>
                </a:solidFill>
              </a:rPr>
              <a:t> </a:t>
            </a:r>
            <a:r>
              <a:rPr lang="ru-RU" sz="7200" b="1" dirty="0" err="1" smtClean="0">
                <a:solidFill>
                  <a:srgbClr val="FFFF00"/>
                </a:solidFill>
              </a:rPr>
              <a:t>Аллагь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</a:rPr>
              <a:t>ад к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err="1" smtClean="0">
                <a:solidFill>
                  <a:srgbClr val="FF0000"/>
                </a:solidFill>
              </a:rPr>
              <a:t>ут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00B050"/>
                </a:solidFill>
              </a:rPr>
              <a:t>Дур</a:t>
            </a:r>
            <a:r>
              <a:rPr lang="ru-RU" sz="6600" b="1" dirty="0" smtClean="0">
                <a:solidFill>
                  <a:srgbClr val="00B050"/>
                </a:solidFill>
              </a:rPr>
              <a:t> </a:t>
            </a:r>
            <a:r>
              <a:rPr lang="ru-RU" sz="6600" b="1" dirty="0" err="1" smtClean="0">
                <a:solidFill>
                  <a:srgbClr val="00B050"/>
                </a:solidFill>
              </a:rPr>
              <a:t>Авараг</a:t>
            </a:r>
            <a:r>
              <a:rPr lang="ru-RU" sz="6600" b="1" dirty="0" smtClean="0">
                <a:solidFill>
                  <a:srgbClr val="00B050"/>
                </a:solidFill>
              </a:rPr>
              <a:t> </a:t>
            </a:r>
            <a:r>
              <a:rPr lang="ru-RU" sz="6600" b="1" dirty="0" err="1" smtClean="0">
                <a:solidFill>
                  <a:srgbClr val="00B050"/>
                </a:solidFill>
              </a:rPr>
              <a:t>щив</a:t>
            </a:r>
            <a:r>
              <a:rPr lang="ru-RU" sz="6600" b="1" dirty="0" smtClean="0">
                <a:solidFill>
                  <a:srgbClr val="00B050"/>
                </a:solidFill>
              </a:rPr>
              <a:t>? 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</a:rPr>
              <a:t>МухIаммад</a:t>
            </a:r>
            <a:r>
              <a:rPr lang="ru-RU" sz="3600" b="1" dirty="0" smtClean="0">
                <a:solidFill>
                  <a:srgbClr val="FFFF00"/>
                </a:solidFill>
              </a:rPr>
              <a:t> (</a:t>
            </a:r>
            <a:r>
              <a:rPr lang="ru-RU" sz="3600" b="1" dirty="0" err="1" smtClean="0">
                <a:solidFill>
                  <a:srgbClr val="FFFF00"/>
                </a:solidFill>
              </a:rPr>
              <a:t>с.т.гI.в.с</a:t>
            </a:r>
            <a:r>
              <a:rPr lang="ru-RU" sz="3600" b="1" dirty="0" smtClean="0">
                <a:solidFill>
                  <a:srgbClr val="FFFF00"/>
                </a:solidFill>
              </a:rPr>
              <a:t>) </a:t>
            </a:r>
            <a:r>
              <a:rPr lang="ru-RU" sz="3600" b="1" dirty="0" err="1" smtClean="0">
                <a:solidFill>
                  <a:srgbClr val="FFFF00"/>
                </a:solidFill>
              </a:rPr>
              <a:t>Къурайшияб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тухумалъул</a:t>
            </a:r>
            <a:r>
              <a:rPr lang="ru-RU" sz="3600" b="1" dirty="0" smtClean="0">
                <a:solidFill>
                  <a:srgbClr val="FFFF00"/>
                </a:solidFill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</a:rPr>
              <a:t>Гьашимил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кьибилалъул</a:t>
            </a:r>
            <a:r>
              <a:rPr lang="ru-RU" sz="3600" b="1" dirty="0" smtClean="0">
                <a:solidFill>
                  <a:srgbClr val="FFFF00"/>
                </a:solidFill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</a:rPr>
              <a:t>Маккаялда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гьавурав,гьениб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авараглъи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кьурав</a:t>
            </a:r>
            <a:r>
              <a:rPr lang="ru-RU" sz="3600" b="1" dirty="0" smtClean="0">
                <a:solidFill>
                  <a:srgbClr val="FFFF00"/>
                </a:solidFill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</a:rPr>
              <a:t>Мадинаялде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гьижра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гьабурав,гьенив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вукъизеги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вукъарав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>
                <a:solidFill>
                  <a:srgbClr val="00B050"/>
                </a:solidFill>
              </a:rPr>
              <a:t>Дур</a:t>
            </a:r>
            <a:r>
              <a:rPr lang="ru-RU" sz="7200" b="1" dirty="0" smtClean="0">
                <a:solidFill>
                  <a:srgbClr val="00B050"/>
                </a:solidFill>
              </a:rPr>
              <a:t> дин </a:t>
            </a:r>
            <a:r>
              <a:rPr lang="ru-RU" sz="7200" b="1" dirty="0" err="1" smtClean="0">
                <a:solidFill>
                  <a:srgbClr val="00B050"/>
                </a:solidFill>
              </a:rPr>
              <a:t>щиб</a:t>
            </a:r>
            <a:r>
              <a:rPr lang="ru-RU" sz="7200" b="1" dirty="0" smtClean="0">
                <a:solidFill>
                  <a:srgbClr val="00B050"/>
                </a:solidFill>
              </a:rPr>
              <a:t>? 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solidFill>
                  <a:srgbClr val="FFFF00"/>
                </a:solidFill>
              </a:rPr>
              <a:t>Ислам</a:t>
            </a:r>
            <a:endParaRPr lang="ru-RU" sz="166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00B050"/>
                </a:solidFill>
              </a:rPr>
              <a:t>Дур</a:t>
            </a:r>
            <a:r>
              <a:rPr lang="ru-RU" sz="6600" b="1" dirty="0" smtClean="0">
                <a:solidFill>
                  <a:srgbClr val="00B050"/>
                </a:solidFill>
              </a:rPr>
              <a:t> </a:t>
            </a:r>
            <a:r>
              <a:rPr lang="ru-RU" sz="6600" b="1" dirty="0" err="1" smtClean="0">
                <a:solidFill>
                  <a:srgbClr val="00B050"/>
                </a:solidFill>
              </a:rPr>
              <a:t>иман</a:t>
            </a:r>
            <a:r>
              <a:rPr lang="ru-RU" sz="6600" b="1" dirty="0" smtClean="0">
                <a:solidFill>
                  <a:srgbClr val="00B050"/>
                </a:solidFill>
              </a:rPr>
              <a:t> </a:t>
            </a:r>
            <a:r>
              <a:rPr lang="ru-RU" sz="6600" b="1" dirty="0" err="1" smtClean="0">
                <a:solidFill>
                  <a:srgbClr val="00B050"/>
                </a:solidFill>
              </a:rPr>
              <a:t>щиб</a:t>
            </a:r>
            <a:r>
              <a:rPr lang="ru-RU" sz="6600" b="1" dirty="0" smtClean="0">
                <a:solidFill>
                  <a:srgbClr val="00B050"/>
                </a:solidFill>
              </a:rPr>
              <a:t>? 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600" b="1" dirty="0" err="1" smtClean="0">
                <a:solidFill>
                  <a:srgbClr val="FFFF00"/>
                </a:solidFill>
              </a:rPr>
              <a:t>Къуръан</a:t>
            </a:r>
            <a:endParaRPr lang="ru-RU" sz="166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00B050"/>
                </a:solidFill>
              </a:rPr>
              <a:t>Дур</a:t>
            </a:r>
            <a:r>
              <a:rPr lang="ru-RU" sz="6600" b="1" dirty="0" smtClean="0">
                <a:solidFill>
                  <a:srgbClr val="00B050"/>
                </a:solidFill>
              </a:rPr>
              <a:t> </a:t>
            </a:r>
            <a:r>
              <a:rPr lang="ru-RU" sz="6600" b="1" dirty="0" err="1" smtClean="0">
                <a:solidFill>
                  <a:srgbClr val="00B050"/>
                </a:solidFill>
              </a:rPr>
              <a:t>къибла</a:t>
            </a:r>
            <a:r>
              <a:rPr lang="ru-RU" sz="6600" b="1" dirty="0" smtClean="0">
                <a:solidFill>
                  <a:srgbClr val="00B050"/>
                </a:solidFill>
              </a:rPr>
              <a:t> </a:t>
            </a:r>
            <a:r>
              <a:rPr lang="ru-RU" sz="6600" b="1" dirty="0" err="1" smtClean="0">
                <a:solidFill>
                  <a:srgbClr val="00B050"/>
                </a:solidFill>
              </a:rPr>
              <a:t>щиб</a:t>
            </a:r>
            <a:r>
              <a:rPr lang="ru-RU" sz="6600" b="1" dirty="0" smtClean="0">
                <a:solidFill>
                  <a:srgbClr val="00B050"/>
                </a:solidFill>
              </a:rPr>
              <a:t>? 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600" b="1" dirty="0" err="1" smtClean="0">
                <a:solidFill>
                  <a:srgbClr val="FFFF00"/>
                </a:solidFill>
              </a:rPr>
              <a:t>Каг</a:t>
            </a:r>
            <a:r>
              <a:rPr lang="en-US" sz="16600" b="1" dirty="0" smtClean="0">
                <a:solidFill>
                  <a:srgbClr val="FFFF00"/>
                </a:solidFill>
              </a:rPr>
              <a:t>I</a:t>
            </a:r>
            <a:r>
              <a:rPr lang="ru-RU" sz="16600" b="1" dirty="0" smtClean="0">
                <a:solidFill>
                  <a:srgbClr val="FFFF00"/>
                </a:solidFill>
              </a:rPr>
              <a:t>ба</a:t>
            </a:r>
            <a:endParaRPr lang="ru-RU" sz="166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6786610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>
                <a:solidFill>
                  <a:srgbClr val="00B050"/>
                </a:solidFill>
              </a:rPr>
              <a:t>Дур</a:t>
            </a:r>
            <a:r>
              <a:rPr lang="ru-RU" sz="7200" b="1" dirty="0" smtClean="0">
                <a:solidFill>
                  <a:srgbClr val="00B050"/>
                </a:solidFill>
              </a:rPr>
              <a:t> </a:t>
            </a:r>
            <a:r>
              <a:rPr lang="ru-RU" sz="7200" b="1" dirty="0" err="1" smtClean="0">
                <a:solidFill>
                  <a:srgbClr val="00B050"/>
                </a:solidFill>
              </a:rPr>
              <a:t>вацал</a:t>
            </a:r>
            <a:r>
              <a:rPr lang="ru-RU" sz="7200" b="1" dirty="0" smtClean="0">
                <a:solidFill>
                  <a:srgbClr val="00B050"/>
                </a:solidFill>
              </a:rPr>
              <a:t> </a:t>
            </a:r>
            <a:r>
              <a:rPr lang="ru-RU" sz="7200" b="1" dirty="0" err="1" smtClean="0">
                <a:solidFill>
                  <a:srgbClr val="00B050"/>
                </a:solidFill>
              </a:rPr>
              <a:t>щал</a:t>
            </a:r>
            <a:r>
              <a:rPr lang="ru-RU" sz="7200" b="1" dirty="0" smtClean="0">
                <a:solidFill>
                  <a:srgbClr val="00B050"/>
                </a:solidFill>
              </a:rPr>
              <a:t>? 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6" name="Двойные фигурные скобки 5"/>
          <p:cNvSpPr/>
          <p:nvPr/>
        </p:nvSpPr>
        <p:spPr>
          <a:xfrm>
            <a:off x="285720" y="1928802"/>
            <a:ext cx="8643998" cy="2786082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FFFF00"/>
                </a:solidFill>
              </a:rPr>
              <a:t>Муъминал</a:t>
            </a:r>
            <a:r>
              <a:rPr lang="ru-RU" sz="6600" b="1" dirty="0" smtClean="0">
                <a:solidFill>
                  <a:srgbClr val="FFFF00"/>
                </a:solidFill>
              </a:rPr>
              <a:t> </a:t>
            </a:r>
            <a:r>
              <a:rPr lang="ru-RU" sz="6600" b="1" dirty="0" err="1" smtClean="0">
                <a:solidFill>
                  <a:srgbClr val="FFFF00"/>
                </a:solidFill>
              </a:rPr>
              <a:t>бихьинал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857620" y="5357826"/>
            <a:ext cx="2214578" cy="1214446"/>
          </a:xfrm>
          <a:prstGeom prst="beve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58016" y="5715016"/>
            <a:ext cx="1285884" cy="642942"/>
          </a:xfrm>
          <a:prstGeom prst="actionButtonForwardNex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35ee94e45f188e14c9cba0426e7e780e47eed"/>
</p:tagLst>
</file>

<file path=ppt/theme/theme1.xml><?xml version="1.0" encoding="utf-8"?>
<a:theme xmlns:a="http://schemas.openxmlformats.org/drawingml/2006/main" name="islam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islam</Template>
  <TotalTime>110</TotalTime>
  <Words>688</Words>
  <Application>Microsoft Office PowerPoint</Application>
  <PresentationFormat>Экран (4:3)</PresentationFormat>
  <Paragraphs>80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islam</vt:lpstr>
      <vt:lpstr>ЩИБАВ БУСУРБАН ЧИЯСДА ЛЪАЗЕ ТIАДАЛ ЖАВАБАЛ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Manager>мсм</Manager>
  <Company>исош</Company>
  <LinksUpToDate>false</LinksUpToDate>
  <SharedDoc>false</SharedDoc>
  <HyperlinkBase>http://presentation-creation.ru/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муртаза2018</dc:creator>
  <cp:lastModifiedBy>муртаза</cp:lastModifiedBy>
  <cp:revision>19</cp:revision>
  <dcterms:created xsi:type="dcterms:W3CDTF">2018-11-16T15:53:26Z</dcterms:created>
  <dcterms:modified xsi:type="dcterms:W3CDTF">2018-11-18T18:28:22Z</dcterms:modified>
</cp:coreProperties>
</file>