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A8DA0-A79F-432A-82AC-DBF10FF30133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DAF6-267C-4699-BD74-2A885334A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DAF6-267C-4699-BD74-2A885334AD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88D1-D7FA-49B5-B691-C367A705EB81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91A0-AB4B-4203-9C02-135D41AF7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download (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15000" cy="1905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714625"/>
            <a:ext cx="571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1" y="428604"/>
            <a:ext cx="850112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Выпишите грамматические основы предложения 13.</a:t>
            </a:r>
          </a:p>
          <a:p>
            <a:pPr lvl="0"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</a:rPr>
              <a:t>– (13)Дорогие мои девочки, это вы сейчас так думаете, </a:t>
            </a:r>
            <a:r>
              <a:rPr lang="ru-RU" sz="3600" b="1" dirty="0" smtClean="0">
                <a:solidFill>
                  <a:srgbClr val="C00000"/>
                </a:solidFill>
              </a:rPr>
              <a:t>потому  </a:t>
            </a:r>
            <a:r>
              <a:rPr lang="ru-RU" sz="3600" b="1" dirty="0">
                <a:solidFill>
                  <a:srgbClr val="C00000"/>
                </a:solidFill>
              </a:rPr>
              <a:t>что никаких забот у вас нет.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4214818"/>
            <a:ext cx="835824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/>
              <a:t>выдумаетенет</a:t>
            </a:r>
            <a:endParaRPr lang="ru-RU" sz="6600" b="1" dirty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Среди предложений 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10 найдите предложение с однородными обособленными обстоятельствами. Напишите номер этого предложения.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– (1)Больше всего на свете я ценю дружбу! – восклик</a:t>
            </a:r>
            <a:r>
              <a:rPr lang="ru-RU" sz="2400" b="1" dirty="0">
                <a:solidFill>
                  <a:srgbClr val="C00000"/>
                </a:solidFill>
              </a:rPr>
              <a:t>нула Марина.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(2)А что ты понимаешь под дружбой? – полюбопытствовала Светлана Леонидовна.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(3)Дружба… это всё хорошее, что только возможно, – запинаясь и подбирая слова, начала Марина. – (4)Друг всегда приходит на помощь, с ним всегда приятно говорить…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(5)А у вас, Светлана Леонидовна, есть друзья? – спросила Оля.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(6)Есть, Оленька, у меня два друга. (7)Теперь-то мы видимся редко: у них свои семьи, некогда и встретиться, но раньше мы встречались часто.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(8)И они всё для вас готовы сделать? – поинтересовалась Марина.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(9)В трудную минуту они придут на помощь, – с уверенностью ответила Светлана Леонидовна.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(10)А в обычной жизни? – заволновалась Марина. – (11)По-моему, друзья должны приходить на помощь всегда, даже в мелочах.</a:t>
            </a:r>
          </a:p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14876" y="571499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приведённых ниже предложениях из прочитанного текста пронумерованы все запятые. Выпишите цифру, обозначающую запятую при вводном слове.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 по возвращении домой навестил меня вскоре один мой товарищ и вытаскивает из сумки книгу.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Вот,(1) я нашёл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,(2)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говорит. Смотрю,(3) а это двадцать шестой том,(4) новенький совсем,(5) золото на нём так и сияет. Конечно,(6) я взяла книгу,(7) поблагодарила,(8) а о собственном своём приобретении ничего не сказала,(9) чтобы не огорчать друга: он ведь радовался,(10) что выполнил мою просьбу.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6314" y="514351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42852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Укажите количество грамматических основ в предложении 15. Ответ запишите цифрой.</a:t>
            </a:r>
          </a:p>
          <a:p>
            <a:pPr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</a:rPr>
              <a:t>15)Хватит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занятости?</a:t>
            </a:r>
          </a:p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6314" y="514351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3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приведённых ниже предложениях из прочитанного текста пронумерованы все запятые. Выпишите цифру, обозначающую запятую между частями сложного предложения, связанными сочинительной связью.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Расскажу вам историю,(1) как мои друзья помогли мне в одной мелочи.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очень люблю читать Диккенса,(2) но в собрании сочинений,(3) которое стоит вон на той книжной полке,(4) не хватало только одного тома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двадцать шестого. Как-то раз я попросила друзей купить мне этот том,(5) если он им попадётся в букинистическом магазине. Попросила,(6) а через неделю уехала отдыхать в другой город.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6314" y="514351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2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13.Среди предложений 13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18 найдите сложное предложение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однородным подчинением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придаточных. Напишите номер этого предложения.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– (13)Дорогие мои девочки, это вы сейчас так думаете, потому что никаких забот у вас нет. (14)Потом, когда появятся у вас семьи, заботы, личные интересы, а времени свободного будет оставаться всё меньше и меньше, тогда и проверится ваша дружба. (15)Хватит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занятости?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>
                <a:solidFill>
                  <a:srgbClr val="C00000"/>
                </a:solidFill>
              </a:rPr>
              <a:t>(16)Кстати, о мелочах, – продолжала Светлана Леонидовна. – (17)Расскажу вам историю, как мои друзья помогли мне в одной мелочи. (18)Я очень люблю читать Диккенса, но в собрании сочинений, которое стоит вон на той книжной полке, не хватало только одного тома – двадцать шестого.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6314" y="514351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14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Среди предложений 28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34 найдите сложное предложение с бессоюзной и союзной сочинительной связью между частями. Напишите номер этого предложения.</a:t>
            </a:r>
          </a:p>
          <a:p>
            <a:pPr lvl="0"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(28)Теперь передо мной встала проблема: что делать с двумя одинаковыми книгами. (29)Решила обменять одну книгу, но пришлось расстаться с новеньким томом: старый-то вряд ли кто купит у меня. (30)Проходит какое-то время, и меня навещает мой второй друг. (31)Поговорили мы, выпили чаю, а перед уходом он протягивает мне свёрток в подарок. (32)Я сказала «спасибо», а что там в свёртке было, не посмотрела. (33)Проводила гостя, вернулась в комнату, увидела свёрток, развернула, а там... мой новенький двадцать шестой том.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6314" y="5143512"/>
            <a:ext cx="421484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29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5715000" cy="1714500"/>
          </a:xfrm>
          <a:prstGeom prst="rect">
            <a:avLst/>
          </a:prstGeom>
          <a:noFill/>
        </p:spPr>
      </p:pic>
      <p:pic>
        <p:nvPicPr>
          <p:cNvPr id="2052" name="Picture 4" descr="D:\Documents and Settings\муртаза\Мои документы\2018 конец\download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571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Текст, начинающийся словами  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Грубость в языке, как и грубость в манерах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2381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Прослушайте текст и напишите сжатое изложение. Учтите, что Вы должны передать главное содержание как каждой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микротемы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и всего текста в целом. Объём изложения — не менее 70 слов. Пишите изложение аккуратно, разборчивым почерком.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будет прочитан дважды.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9249"/>
            <a:ext cx="871543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Грубость в языке, как и грубость в манерах, неряшливость в одежде — очень распространенное явление, и свидетельствует оно о незащищенности человека, о его слабости, а вовсе не о силе. Я уж не говорю о том, что это признак невоспитанности, а иногда и жестокости.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  По-настоящему сильный и уравновешенный человек не будет без нужды громко говорить и ругаться. Ведь давно известно, что каждый наш поступок, каждое наше слово отражается на окружающих и враждебно самому дорогому, что есть на свете, — человеческой жизни. И сильный человек, понимая все это, как раз и силен своим благородством и великодушием.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  Учиться хорошей, спокойной, интеллигентной речи надо долго и внимательно — прислушиваясь, запоминая, читая. Но хоть и трудно — это нужно, действительно нужно! Наша речь — важнейшая часть не только нашего поведения, но и нашей личности, нашей души, ума, нашей способности не поддаваться влияниям среды, если она «затягивает».   (По Д.С. Лихачеву)  136 слов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Пример сжатого изложения: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• Грубость в языке, в манерах, неряшливость в одежде — очень распространенное явление, свидетельствующее о незащищенности человека, о его слабости, а иногда и о жестокости. (23)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• Давно известно, что каждый наш поступок, каждое наше слово отражается на окружающих и враждебно самой человеческой жизни. Сильный человек, понимая все это, как раз и силен своим благородством и великодушием. (30)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• Учиться хорошей, спокойной, интеллигентной речи действительно нужно, так как она является важнейшей частью не только нашего поведения, но и нашей личности, нашей души, ума, нашей способности не поддаваться влияниям среды. (30)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001156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2. В каком варианте ответа содержится информация, необходимая для обоснования ответа на вопрос: «Почему Светлана Леонидовна рассказала девочкам случай из своей жизни?»</a:t>
            </a:r>
          </a:p>
          <a:p>
            <a:r>
              <a:rPr lang="ru-RU" sz="1100" b="1" dirty="0"/>
              <a:t> </a:t>
            </a:r>
            <a:r>
              <a:rPr lang="ru-RU" sz="1400" b="1" dirty="0" smtClean="0">
                <a:solidFill>
                  <a:srgbClr val="0070C0"/>
                </a:solidFill>
              </a:rPr>
              <a:t>1</a:t>
            </a:r>
            <a:r>
              <a:rPr lang="ru-RU" sz="1400" b="1" dirty="0">
                <a:solidFill>
                  <a:srgbClr val="0070C0"/>
                </a:solidFill>
              </a:rPr>
              <a:t>) Она хотела похвастаться перед девочками, какие у неё хорошие и верные друзья.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2) Она хотела на примере своих друзей продемонстрировать девочкам, что дружба проявляется не только в трудную минуту.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3) Она хотела продемонстрировать девочкам, что стремление оказать помощь другу может привести к курьёзу.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4) Она хотела поделиться с девочками своей проблемой: что делать с двумя одинаковыми книгами.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(1)Больше всего на свете я ценю дружбу! – воскликнула Марина.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(2)А что ты понимаешь под дружбой? – полюбопытствовала Светлана Леонидовна.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(3)Дружба… это всё хорошее, что только возможно, – запинаясь и подбирая слова, начала Марина. – (4)Друг всегда приходит на помощь, с ним всегда приятно говорить…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(5)А у вас, Светлана Леонидовна, есть друзья? – спросила Оля.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(6)Есть, Оленька, у меня два друга. (7)Теперь-то мы видимся редко: у них свои семьи, некогда и встретиться, но раньше мы встречались часто.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(8)И они всё для вас готовы сделать? – поинтересовалась Марина.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(9)В трудную минуту они придут на помощь, – с уверенностью ответила Светлана Леонидовна.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(10)А в обычной жизни? – заволновалась Марина. – (11)По-моему, друзья должны приходить на помощь всегда, даже в мелочах.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(</a:t>
            </a:r>
            <a:r>
              <a:rPr lang="ru-RU" sz="1100" b="1" dirty="0"/>
              <a:t>12)Светлана Леонидовна весело рассмеялась.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(13)Дорогие мои девочки, это вы сейчас так думаете, потому что никаких забот у вас нет. (14)Потом, когда появятся у вас семьи, заботы, личные интересы, а времени свободного будет оставаться всё меньше и меньше, тогда и проверится ваша дружба. (15)Хватит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занятости?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– </a:t>
            </a:r>
            <a:r>
              <a:rPr lang="ru-RU" sz="1100" b="1" dirty="0"/>
              <a:t>(16)Кстати, о мелочах, – продолжала Светлана Леонидовна. – (17)Расскажу вам историю, как мои друзья помогли мне в одной мелочи. (18)Я очень люблю читать Диккенса, но в собрании сочинений, которое стоит вон на той книжной полке, не хватало только одного тома – двадцать шестого. (19)Как-то раз я попросила друзей купить мне этот том, если он им попадётся в букинистическом магазине. (20)Попросила, а через неделю уехала отдыхать в другой город. (21)Там я зашла в один привокзальный магазин, гляжу: стоит мой двадцать шестой том. (22)Сомнений нет, он: старый, потрёпанный, обложка местами покорёжена, а позолота вся облезла, но листы все на месте, книга ещё крепкая, а цена так просто приятная – всего-то три рубля. (23)Я, конечно, сейчас же купила мой потрёпанный том. (24)А по возвращении домой навестил меня вскоре один мой товарищ и вытаскивает из сумки книгу. (25)«Вот, я нашёл», – говорит. (26)Смотрю, а это двадцать шестой том, новенький совсем, золото на нём так и сияет. (27)Конечно, я взяла книгу, поблагодарила, а о собственном своём приобретении ничего не сказала, чтобы не огорчать друга: он ведь радовался, что выполнил мою просьбу.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(</a:t>
            </a:r>
            <a:r>
              <a:rPr lang="ru-RU" sz="1100" b="1" dirty="0"/>
              <a:t>28)Теперь передо мной встала проблема: что делать с двумя одинаковыми книгами. (29)Решила обменять одну книгу, но пришлось расстаться с новеньким томом: старый-то вряд ли кто купит у меня. (30)Проходит какое-то время, и меня навещает мой второй друг. (31)Поговорили мы, выпили чаю, а перед уходом он протягивает мне свёрток в подарок. (32)Я сказала «спасибо», а что там в свёртке было, не посмотрела. (33)Проводила гостя, вернулась в комнату, увидела свёрток, развернула, а там... мой новенький двадцать шестой том. (34)Именно мой, по пятнышку на последней странице узнала. (35)Вот как получилось.</a:t>
            </a:r>
          </a:p>
          <a:p>
            <a:pPr algn="r"/>
            <a:r>
              <a:rPr lang="ru-RU" sz="1100" b="1" dirty="0"/>
              <a:t> </a:t>
            </a:r>
          </a:p>
          <a:p>
            <a:pPr algn="r"/>
            <a:r>
              <a:rPr lang="ru-RU" sz="1100" b="1" dirty="0"/>
              <a:t>(По Кузнецовой В.Н.) *</a:t>
            </a:r>
          </a:p>
          <a:p>
            <a:r>
              <a:rPr lang="ru-RU" sz="1100" b="1" dirty="0"/>
              <a:t> </a:t>
            </a:r>
          </a:p>
          <a:p>
            <a:endParaRPr lang="ru-RU" sz="1100" b="1" dirty="0"/>
          </a:p>
        </p:txBody>
      </p:sp>
      <p:sp>
        <p:nvSpPr>
          <p:cNvPr id="3" name="Овал 2"/>
          <p:cNvSpPr/>
          <p:nvPr/>
        </p:nvSpPr>
        <p:spPr>
          <a:xfrm>
            <a:off x="8286776" y="264318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каком варианте ответа средством выразительности речи является эпитет?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1) Потом, когда появятся у вас семьи, заботы, личные интересы, а времени свободного будет оставаться всё меньше и меньше, тогда и проверится ваша дружба.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2) Я очень люблю читать Диккенса, но в собрании сочинений, которое стоит вон на той книжной полке, не хватало только одного тома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двадцать шестого.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3) Как-то раз я попросила друзей купить мне этот том, если он им попадётся в букинистическом магазине.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4) 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15272" y="5715016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14290"/>
            <a:ext cx="8786874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 предложений 19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23 выпишите слово, в котором правописание приставки определяется её значением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расположение вблизи чего-нибудь.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>
                <a:solidFill>
                  <a:srgbClr val="C00000"/>
                </a:solidFill>
              </a:rPr>
              <a:t>19)Как-то раз я попросила друзей купить мне этот том, если он им попадётся в букинистическом магазине. (20)Попросила, а через неделю уехала отдыхать в другой город. (21)Там я зашла в один привокзальный магазин, гляжу: стоит мой двадцать шестой том. (22)Сомнений нет, он: старый, потрёпанный, обложка местами покорёжена, а позолота вся облезла, но листы все на месте, книга ещё крепкая, а цена так просто приятная – всего-то три рубля. (23)Я, конечно, сейчас же купила мой потрёпанный том.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i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5643578"/>
            <a:ext cx="535785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привокзальный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 предложений 21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25 выпишите слово, в котором правописание суффикса определяется правилом: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кратком страдательном причастии прошедшего времени пишется одна буква 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>
                <a:solidFill>
                  <a:srgbClr val="C00000"/>
                </a:solidFill>
              </a:rPr>
              <a:t>21)Там я зашла в один привокзальный магазин, гляжу: стоит мой двадцать шестой том. (22)Сомнений нет, он: старый, потрёпанный, обложка местами покорёжена, а позолота вся облезла, но листы все на месте, книга ещё крепкая, а цена так просто приятная – всего-то три рубля. (23)Я, конечно, сейчас же купила мой потрёпанный том. (24)А по возвращении домой навестил меня вскоре один мой товарищ и вытаскивает из сумки книгу. (25)«Вот, я нашёл», – говорит.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5643578"/>
            <a:ext cx="535785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покорёжена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214290"/>
            <a:ext cx="87868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Замените разговорное слово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облезла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предложении 22 стилистически нейтральным синонимом. Напишите этот синоним.</a:t>
            </a:r>
          </a:p>
          <a:p>
            <a:pPr lvl="0"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</a:rPr>
              <a:t>(22)Сомнений нет, он: старый, потрёпанный, обложка местами покорёжена, а позолота вся облезла, но листы все на месте, книга ещё крепкая, а цена так просто приятная – всего-то три рубля.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4857760"/>
            <a:ext cx="835824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облупилась|ободралась|стёрлась</a:t>
            </a:r>
            <a:endParaRPr lang="ru-RU" sz="4000" b="1" dirty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Замените словосочетание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книжная полка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(предложение 18),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lvl="0"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</a:rPr>
              <a:t>(18)Я очень люблю читать Диккенса, но в собрании сочинений, которое стоит вон на той книжной полке, не хватало только одного тома – двадцать шестого.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4214818"/>
            <a:ext cx="835824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3200" b="1" dirty="0" err="1" smtClean="0"/>
              <a:t>полкадлякниг|полкаскнигами</a:t>
            </a:r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351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10</cp:revision>
  <dcterms:created xsi:type="dcterms:W3CDTF">2019-04-04T15:18:36Z</dcterms:created>
  <dcterms:modified xsi:type="dcterms:W3CDTF">2019-04-05T02:44:25Z</dcterms:modified>
</cp:coreProperties>
</file>