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Тест на знание текста поэмы М.Ю. Лермонтова «Мцыри»</a:t>
            </a:r>
          </a:p>
          <a:p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</a:t>
            </a:r>
            <a:r>
              <a:rPr lang="ru-RU" dirty="0" err="1" smtClean="0"/>
              <a:t>Эфендиев</a:t>
            </a:r>
            <a:r>
              <a:rPr lang="ru-RU" dirty="0" smtClean="0"/>
              <a:t> Муртаза</a:t>
            </a:r>
          </a:p>
          <a:p>
            <a:r>
              <a:rPr lang="ru-RU" smtClean="0"/>
              <a:t>             </a:t>
            </a:r>
            <a:r>
              <a:rPr lang="ru-RU" smtClean="0"/>
              <a:t>2017 </a:t>
            </a:r>
            <a:r>
              <a:rPr lang="ru-RU" dirty="0" smtClean="0"/>
              <a:t>год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класс.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я был страшен в этот миг;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_____ пустынный, зол и дик,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пламенел, визжал, как он...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волк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тигр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барс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медведь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я, как жил, в земле ____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Умру рабом и сиротой.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сырой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родной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чужой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горькой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ru-RU" dirty="0" smtClean="0"/>
              <a:t>Ребёнка пленного он вёз.</a:t>
            </a:r>
          </a:p>
          <a:p>
            <a:r>
              <a:rPr lang="ru-RU" dirty="0" smtClean="0"/>
              <a:t>Тот занемог, не перенёс</a:t>
            </a:r>
          </a:p>
          <a:p>
            <a:r>
              <a:rPr lang="ru-RU" dirty="0" smtClean="0"/>
              <a:t>Трудов далёкого пути;</a:t>
            </a:r>
          </a:p>
          <a:p>
            <a:r>
              <a:rPr lang="ru-RU" dirty="0" smtClean="0"/>
              <a:t>Он был, казалось, </a:t>
            </a:r>
            <a:r>
              <a:rPr lang="ru-RU" dirty="0" err="1" smtClean="0"/>
              <a:t>лет______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пяти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шести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семи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десяти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________!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Я слышал много раз,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Что ты меня от смерти спас....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отец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чернец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старик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дядя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Кругом меня цвёл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__сад</a:t>
            </a:r>
            <a:endParaRPr lang="ru-RU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b="1" dirty="0" smtClean="0"/>
              <a:t>чудный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dirty="0" smtClean="0"/>
              <a:t>милый</a:t>
            </a:r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b="1" dirty="0" smtClean="0"/>
              <a:t>божий</a:t>
            </a:r>
            <a:endParaRPr lang="ru-RU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1" dirty="0" smtClean="0"/>
              <a:t>странный</a:t>
            </a:r>
            <a:endParaRPr lang="ru-RU" b="1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000" b="1" dirty="0" smtClean="0">
                <a:solidFill>
                  <a:srgbClr val="FF0000"/>
                </a:solidFill>
              </a:rPr>
              <a:t>Напрасно в бешенстве порой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Я рвал отчаянной рукой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________, спутанный плющом...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терновник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шиповник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тутовник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кустарник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ru-RU" sz="3600" b="1" dirty="0" smtClean="0">
                <a:solidFill>
                  <a:srgbClr val="FF0000"/>
                </a:solidFill>
              </a:rPr>
              <a:t>…...........Я цель одну,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Пройти в </a:t>
            </a:r>
            <a:r>
              <a:rPr lang="ru-RU" sz="3600" b="1" dirty="0" err="1" smtClean="0">
                <a:solidFill>
                  <a:srgbClr val="FF0000"/>
                </a:solidFill>
              </a:rPr>
              <a:t>__________страну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r>
              <a:rPr lang="ru-RU" sz="3600" b="1" dirty="0" smtClean="0">
                <a:solidFill>
                  <a:srgbClr val="FF0000"/>
                </a:solidFill>
              </a:rPr>
              <a:t>Имел в душе, - и превозмог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Страданье голода, как мог.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хорошую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родимую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любимую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странную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И Божья благодать сошла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На _________! она цвела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С тех пор в тени своих садов,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Не </a:t>
            </a:r>
            <a:r>
              <a:rPr lang="ru-RU" b="1" dirty="0" err="1" smtClean="0">
                <a:solidFill>
                  <a:srgbClr val="FF0000"/>
                </a:solidFill>
              </a:rPr>
              <a:t>опасаяся</a:t>
            </a:r>
            <a:r>
              <a:rPr lang="ru-RU" b="1" dirty="0" smtClean="0">
                <a:solidFill>
                  <a:srgbClr val="FF0000"/>
                </a:solidFill>
              </a:rPr>
              <a:t> врагов...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Дагестан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Грузию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Армению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Кавказ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dirty="0" smtClean="0"/>
              <a:t>….....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Угрюм и одинок,</a:t>
            </a:r>
          </a:p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Грозой оторванный _______</a:t>
            </a:r>
          </a:p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вырос в сумрачных стенах....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цветок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росток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листок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плод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dirty="0" err="1" smtClean="0">
                <a:solidFill>
                  <a:srgbClr val="FF0000"/>
                </a:solidFill>
              </a:rPr>
              <a:t>_________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поиски по нем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Напрасны были...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Два дня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Три дня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Четыре дня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Один день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229</Words>
  <Application>Microsoft Office PowerPoint</Application>
  <PresentationFormat>Экран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</dc:title>
  <dc:creator>эмм</dc:creator>
  <cp:lastModifiedBy>муртаза</cp:lastModifiedBy>
  <cp:revision>22</cp:revision>
  <dcterms:created xsi:type="dcterms:W3CDTF">2010-02-09T18:22:56Z</dcterms:created>
  <dcterms:modified xsi:type="dcterms:W3CDTF">2017-10-01T09:52:45Z</dcterms:modified>
</cp:coreProperties>
</file>