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activeX/activeX4.xml" ContentType="application/vnd.ms-office.activeX+xml"/>
  <Override PartName="/ppt/activeX/activeX15.xml" ContentType="application/vnd.ms-office.activeX+xml"/>
  <Override PartName="/ppt/activeX/activeX17.xml" ContentType="application/vnd.ms-office.activeX+xml"/>
  <Override PartName="/ppt/activeX/activeX26.xml" ContentType="application/vnd.ms-office.activeX+xml"/>
  <Override PartName="/ppt/activeX/activeX35.xml" ContentType="application/vnd.ms-office.activeX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activeX/activeX2.xml" ContentType="application/vnd.ms-office.activeX+xml"/>
  <Override PartName="/ppt/activeX/activeX13.xml" ContentType="application/vnd.ms-office.activeX+xml"/>
  <Override PartName="/ppt/activeX/activeX24.xml" ContentType="application/vnd.ms-office.activeX+xml"/>
  <Override PartName="/ppt/activeX/activeX33.xml" ContentType="application/vnd.ms-office.activeX+xml"/>
  <Override PartName="/ppt/activeX/activeX42.xml" ContentType="application/vnd.ms-office.activeX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activeX/activeX11.xml" ContentType="application/vnd.ms-office.activeX+xml"/>
  <Override PartName="/ppt/activeX/activeX22.xml" ContentType="application/vnd.ms-office.activeX+xml"/>
  <Override PartName="/ppt/activeX/activeX31.xml" ContentType="application/vnd.ms-office.activeX+xml"/>
  <Override PartName="/ppt/activeX/activeX40.xml" ContentType="application/vnd.ms-office.activeX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activeX/activeX20.xml" ContentType="application/vnd.ms-office.activeX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Default Extension="vml" ContentType="application/vnd.openxmlformats-officedocument.vmlDrawing"/>
  <Override PartName="/ppt/activeX/activeX8.xml" ContentType="application/vnd.ms-office.activeX+xml"/>
  <Override PartName="/ppt/activeX/activeX9.xml" ContentType="application/vnd.ms-office.activeX+xml"/>
  <Override PartName="/ppt/activeX/activeX29.xml" ContentType="application/vnd.ms-office.activeX+xml"/>
  <Override PartName="/ppt/activeX/activeX38.xml" ContentType="application/vnd.ms-office.activeX+xml"/>
  <Override PartName="/ppt/activeX/activeX39.xml" ContentType="application/vnd.ms-office.activeX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activeX/activeX6.xml" ContentType="application/vnd.ms-office.activeX+xml"/>
  <Override PartName="/ppt/activeX/activeX7.xml" ContentType="application/vnd.ms-office.activeX+xml"/>
  <Override PartName="/ppt/activeX/activeX18.xml" ContentType="application/vnd.ms-office.activeX+xml"/>
  <Override PartName="/ppt/activeX/activeX19.xml" ContentType="application/vnd.ms-office.activeX+xml"/>
  <Override PartName="/ppt/activeX/activeX27.xml" ContentType="application/vnd.ms-office.activeX+xml"/>
  <Override PartName="/ppt/activeX/activeX28.xml" ContentType="application/vnd.ms-office.activeX+xml"/>
  <Override PartName="/ppt/activeX/activeX36.xml" ContentType="application/vnd.ms-office.activeX+xml"/>
  <Override PartName="/ppt/activeX/activeX37.xml" ContentType="application/vnd.ms-office.activeX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activeX/activeX5.xml" ContentType="application/vnd.ms-office.activeX+xml"/>
  <Override PartName="/ppt/activeX/activeX16.xml" ContentType="application/vnd.ms-office.activeX+xml"/>
  <Override PartName="/ppt/activeX/activeX25.xml" ContentType="application/vnd.ms-office.activeX+xml"/>
  <Override PartName="/ppt/activeX/activeX34.xml" ContentType="application/vnd.ms-office.activeX+xml"/>
  <Default Extension="bin" ContentType="application/vnd.ms-office.vbaProject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activeX/activeX3.xml" ContentType="application/vnd.ms-office.activeX+xml"/>
  <Override PartName="/ppt/activeX/activeX14.xml" ContentType="application/vnd.ms-office.activeX+xml"/>
  <Override PartName="/ppt/activeX/activeX23.xml" ContentType="application/vnd.ms-office.activeX+xml"/>
  <Override PartName="/ppt/activeX/activeX32.xml" ContentType="application/vnd.ms-office.activeX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activeX/activeX1.xml" ContentType="application/vnd.ms-office.activeX+xml"/>
  <Override PartName="/ppt/activeX/activeX12.xml" ContentType="application/vnd.ms-office.activeX+xml"/>
  <Override PartName="/ppt/activeX/activeX21.xml" ContentType="application/vnd.ms-office.activeX+xml"/>
  <Override PartName="/ppt/activeX/activeX30.xml" ContentType="application/vnd.ms-office.activeX+xml"/>
  <Override PartName="/ppt/activeX/activeX41.xml" ContentType="application/vnd.ms-office.activeX+xml"/>
  <Default Extension="jpeg" ContentType="image/jpeg"/>
  <Override PartName="/ppt/presentation.xml" ContentType="application/vnd.ms-powerpoint.presentation.macroEnabled.main+xml"/>
  <Override PartName="/ppt/slideLayouts/slideLayout1.xml" ContentType="application/vnd.openxmlformats-officedocument.presentationml.slideLayout+xml"/>
  <Override PartName="/ppt/activeX/activeX10.xml" ContentType="application/vnd.ms-office.activeX+xml"/>
  <Override PartName="/docProps/app.xml" ContentType="application/vnd.openxmlformats-officedocument.extended-properties+xml"/>
  <Override PartName="/ppt/slides/slide11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55" d="100"/>
          <a:sy n="55" d="100"/>
        </p:scale>
        <p:origin x="-84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46085125" cy="4608512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06/relationships/vbaProject" Target="vbaProject.bin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activeX/activeX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0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2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3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14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5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6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7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8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9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Пуск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0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2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2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3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4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5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6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7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28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9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30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2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25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33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Количество правильных ответов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4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747653145"/>
  <ax:ocxPr ax:name="BackColor" ax:value="8890755"/>
  <ax:ocxPr ax:name="Size" ax:value="3360;2143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35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Количество ошибочных  ответов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6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747653145"/>
  <ax:ocxPr ax:name="BackColor" ax:value="8890755"/>
  <ax:ocxPr ax:name="Size" ax:value="3360;2143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37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Процент правильных ответов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8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746604569"/>
  <ax:ocxPr ax:name="BackColor" ax:value="8890755"/>
  <ax:ocxPr ax:name="Size" ax:value="3360;2143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39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Ваша оценка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4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40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746604569"/>
  <ax:ocxPr ax:name="BackColor" ax:value="8890755"/>
  <ax:ocxPr ax:name="Size" ax:value="3360;2143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4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Повторить"/>
  <ax:ocxPr ax:name="Size" ax:value="9499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42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Выход"/>
  <ax:ocxPr ax:name="Size" ax:value="9499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5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6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25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7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8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9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4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4" Type="http://schemas.openxmlformats.org/officeDocument/2006/relationships/image" Target="../media/image7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4" Type="http://schemas.openxmlformats.org/officeDocument/2006/relationships/image" Target="../media/image7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Relationship Id="rId4" Type="http://schemas.openxmlformats.org/officeDocument/2006/relationships/image" Target="../media/image7.w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24.wmf"/><Relationship Id="rId3" Type="http://schemas.openxmlformats.org/officeDocument/2006/relationships/image" Target="../media/image19.wmf"/><Relationship Id="rId7" Type="http://schemas.openxmlformats.org/officeDocument/2006/relationships/image" Target="../media/image23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Relationship Id="rId6" Type="http://schemas.openxmlformats.org/officeDocument/2006/relationships/image" Target="../media/image22.wmf"/><Relationship Id="rId5" Type="http://schemas.openxmlformats.org/officeDocument/2006/relationships/image" Target="../media/image21.wmf"/><Relationship Id="rId4" Type="http://schemas.openxmlformats.org/officeDocument/2006/relationships/image" Target="../media/image2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B79A71-03D3-4179-8136-F5E826DBF376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000D46-12CF-49A3-A528-F303F0A973C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control" Target="../activeX/activeX2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5" Type="http://schemas.openxmlformats.org/officeDocument/2006/relationships/slideMaster" Target="../slideMasters/slideMaster1.xml"/><Relationship Id="rId4" Type="http://schemas.openxmlformats.org/officeDocument/2006/relationships/control" Target="../activeX/activeX3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10.xml"/><Relationship Id="rId3" Type="http://schemas.openxmlformats.org/officeDocument/2006/relationships/control" Target="../activeX/activeX5.xml"/><Relationship Id="rId7" Type="http://schemas.openxmlformats.org/officeDocument/2006/relationships/control" Target="../activeX/activeX9.xml"/><Relationship Id="rId2" Type="http://schemas.openxmlformats.org/officeDocument/2006/relationships/control" Target="../activeX/activeX4.xml"/><Relationship Id="rId1" Type="http://schemas.openxmlformats.org/officeDocument/2006/relationships/vmlDrawing" Target="../drawings/vmlDrawing2.vml"/><Relationship Id="rId6" Type="http://schemas.openxmlformats.org/officeDocument/2006/relationships/control" Target="../activeX/activeX8.xml"/><Relationship Id="rId5" Type="http://schemas.openxmlformats.org/officeDocument/2006/relationships/control" Target="../activeX/activeX7.xml"/><Relationship Id="rId4" Type="http://schemas.openxmlformats.org/officeDocument/2006/relationships/control" Target="../activeX/activeX6.xml"/><Relationship Id="rId9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17.xml"/><Relationship Id="rId3" Type="http://schemas.openxmlformats.org/officeDocument/2006/relationships/control" Target="../activeX/activeX12.xml"/><Relationship Id="rId7" Type="http://schemas.openxmlformats.org/officeDocument/2006/relationships/control" Target="../activeX/activeX16.xml"/><Relationship Id="rId2" Type="http://schemas.openxmlformats.org/officeDocument/2006/relationships/control" Target="../activeX/activeX11.xml"/><Relationship Id="rId1" Type="http://schemas.openxmlformats.org/officeDocument/2006/relationships/vmlDrawing" Target="../drawings/vmlDrawing3.vml"/><Relationship Id="rId6" Type="http://schemas.openxmlformats.org/officeDocument/2006/relationships/control" Target="../activeX/activeX15.xml"/><Relationship Id="rId5" Type="http://schemas.openxmlformats.org/officeDocument/2006/relationships/control" Target="../activeX/activeX14.xml"/><Relationship Id="rId4" Type="http://schemas.openxmlformats.org/officeDocument/2006/relationships/control" Target="../activeX/activeX13.xml"/><Relationship Id="rId9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24.xml"/><Relationship Id="rId3" Type="http://schemas.openxmlformats.org/officeDocument/2006/relationships/control" Target="../activeX/activeX19.xml"/><Relationship Id="rId7" Type="http://schemas.openxmlformats.org/officeDocument/2006/relationships/control" Target="../activeX/activeX23.xml"/><Relationship Id="rId2" Type="http://schemas.openxmlformats.org/officeDocument/2006/relationships/control" Target="../activeX/activeX18.xml"/><Relationship Id="rId1" Type="http://schemas.openxmlformats.org/officeDocument/2006/relationships/vmlDrawing" Target="../drawings/vmlDrawing4.vml"/><Relationship Id="rId6" Type="http://schemas.openxmlformats.org/officeDocument/2006/relationships/control" Target="../activeX/activeX22.xml"/><Relationship Id="rId5" Type="http://schemas.openxmlformats.org/officeDocument/2006/relationships/control" Target="../activeX/activeX21.xml"/><Relationship Id="rId4" Type="http://schemas.openxmlformats.org/officeDocument/2006/relationships/control" Target="../activeX/activeX20.xml"/><Relationship Id="rId9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31.xml"/><Relationship Id="rId3" Type="http://schemas.openxmlformats.org/officeDocument/2006/relationships/control" Target="../activeX/activeX26.xml"/><Relationship Id="rId7" Type="http://schemas.openxmlformats.org/officeDocument/2006/relationships/control" Target="../activeX/activeX30.xml"/><Relationship Id="rId2" Type="http://schemas.openxmlformats.org/officeDocument/2006/relationships/control" Target="../activeX/activeX25.xml"/><Relationship Id="rId1" Type="http://schemas.openxmlformats.org/officeDocument/2006/relationships/vmlDrawing" Target="../drawings/vmlDrawing5.vml"/><Relationship Id="rId6" Type="http://schemas.openxmlformats.org/officeDocument/2006/relationships/control" Target="../activeX/activeX29.xml"/><Relationship Id="rId5" Type="http://schemas.openxmlformats.org/officeDocument/2006/relationships/control" Target="../activeX/activeX28.xml"/><Relationship Id="rId4" Type="http://schemas.openxmlformats.org/officeDocument/2006/relationships/control" Target="../activeX/activeX27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38.xml"/><Relationship Id="rId13" Type="http://schemas.openxmlformats.org/officeDocument/2006/relationships/slideMaster" Target="../slideMasters/slideMaster1.xml"/><Relationship Id="rId3" Type="http://schemas.openxmlformats.org/officeDocument/2006/relationships/control" Target="../activeX/activeX33.xml"/><Relationship Id="rId7" Type="http://schemas.openxmlformats.org/officeDocument/2006/relationships/control" Target="../activeX/activeX37.xml"/><Relationship Id="rId12" Type="http://schemas.openxmlformats.org/officeDocument/2006/relationships/control" Target="../activeX/activeX42.xml"/><Relationship Id="rId2" Type="http://schemas.openxmlformats.org/officeDocument/2006/relationships/control" Target="../activeX/activeX32.xml"/><Relationship Id="rId1" Type="http://schemas.openxmlformats.org/officeDocument/2006/relationships/vmlDrawing" Target="../drawings/vmlDrawing6.vml"/><Relationship Id="rId6" Type="http://schemas.openxmlformats.org/officeDocument/2006/relationships/control" Target="../activeX/activeX36.xml"/><Relationship Id="rId11" Type="http://schemas.openxmlformats.org/officeDocument/2006/relationships/control" Target="../activeX/activeX41.xml"/><Relationship Id="rId5" Type="http://schemas.openxmlformats.org/officeDocument/2006/relationships/control" Target="../activeX/activeX35.xml"/><Relationship Id="rId10" Type="http://schemas.openxmlformats.org/officeDocument/2006/relationships/control" Target="../activeX/activeX40.xml"/><Relationship Id="rId4" Type="http://schemas.openxmlformats.org/officeDocument/2006/relationships/control" Target="../activeX/activeX34.xml"/><Relationship Id="rId9" Type="http://schemas.openxmlformats.org/officeDocument/2006/relationships/control" Target="../activeX/activeX3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ли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3" name="Текст 22"/>
          <p:cNvSpPr>
            <a:spLocks noGrp="1"/>
          </p:cNvSpPr>
          <p:nvPr>
            <p:ph type="body" sz="quarter" idx="11" hasCustomPrompt="1"/>
          </p:nvPr>
        </p:nvSpPr>
        <p:spPr>
          <a:xfrm>
            <a:off x="615142" y="1397000"/>
            <a:ext cx="7930372" cy="2792615"/>
          </a:xfrm>
        </p:spPr>
        <p:txBody>
          <a:bodyPr>
            <a:normAutofit/>
          </a:bodyPr>
          <a:lstStyle>
            <a:lvl1pPr algn="ctr">
              <a:buNone/>
              <a:defRPr sz="5400" baseline="0"/>
            </a:lvl1pPr>
          </a:lstStyle>
          <a:p>
            <a:pPr lvl="0"/>
            <a:r>
              <a:rPr lang="ru-RU" dirty="0" smtClean="0"/>
              <a:t>Название теста </a:t>
            </a:r>
          </a:p>
        </p:txBody>
      </p:sp>
      <p:sp>
        <p:nvSpPr>
          <p:cNvPr id="24" name="Текст 22"/>
          <p:cNvSpPr>
            <a:spLocks noGrp="1"/>
          </p:cNvSpPr>
          <p:nvPr>
            <p:ph type="body" sz="quarter" idx="12" hasCustomPrompt="1"/>
          </p:nvPr>
        </p:nvSpPr>
        <p:spPr>
          <a:xfrm>
            <a:off x="598517" y="4314305"/>
            <a:ext cx="4921134" cy="1886990"/>
          </a:xfrm>
        </p:spPr>
        <p:txBody>
          <a:bodyPr>
            <a:normAutofit/>
          </a:bodyPr>
          <a:lstStyle>
            <a:lvl1pPr algn="l">
              <a:buNone/>
              <a:defRPr sz="4000" baseline="0"/>
            </a:lvl1pPr>
          </a:lstStyle>
          <a:p>
            <a:pPr lvl="0"/>
            <a:r>
              <a:rPr lang="ru-RU" dirty="0" smtClean="0"/>
              <a:t>Автор:</a:t>
            </a:r>
          </a:p>
        </p:txBody>
      </p:sp>
      <p:sp>
        <p:nvSpPr>
          <p:cNvPr id="29" name="Текст 22"/>
          <p:cNvSpPr>
            <a:spLocks noGrp="1"/>
          </p:cNvSpPr>
          <p:nvPr>
            <p:ph type="body" sz="quarter" idx="13" hasCustomPrompt="1"/>
          </p:nvPr>
        </p:nvSpPr>
        <p:spPr>
          <a:xfrm>
            <a:off x="5586152" y="4314305"/>
            <a:ext cx="3009207" cy="1886990"/>
          </a:xfrm>
        </p:spPr>
        <p:txBody>
          <a:bodyPr>
            <a:normAutofit/>
          </a:bodyPr>
          <a:lstStyle>
            <a:lvl1pPr algn="l">
              <a:buNone/>
              <a:defRPr sz="4000" baseline="0"/>
            </a:lvl1pPr>
          </a:lstStyle>
          <a:p>
            <a:pPr lvl="0"/>
            <a:r>
              <a:rPr lang="ru-RU" dirty="0" smtClean="0"/>
              <a:t>Класс:</a:t>
            </a:r>
          </a:p>
        </p:txBody>
      </p:sp>
    </p:spTree>
    <p:controls>
      <p:control spid="7170" r:id="rId2" imgW="1076400" imgH="495360"/>
      <p:control spid="7171" r:id="rId3" imgW="1352520" imgH="495360"/>
      <p:control spid="7173" r:id="rId4" imgW="990720" imgH="219240"/>
    </p:controls>
  </p:cSld>
  <p:clrMapOvr>
    <a:masterClrMapping/>
  </p:clrMapOvr>
  <p:transition advClick="0"/>
  <p:timing>
    <p:tnLst>
      <p:par>
        <p:cTn id="1" dur="indefinite" restart="never" nodeType="tmRoot"/>
      </p:par>
    </p:tnLst>
  </p:timing>
  <p:hf sldNum="0"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9" name="Овал 28"/>
          <p:cNvSpPr/>
          <p:nvPr userDrawn="1"/>
        </p:nvSpPr>
        <p:spPr>
          <a:xfrm>
            <a:off x="7955280" y="3807229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2050" r:id="rId2" imgW="1076400" imgH="495360"/>
      <p:control spid="2051" r:id="rId3" imgW="1352520" imgH="495360"/>
      <p:control spid="2053" r:id="rId4" imgW="981000" imgH="219240"/>
      <p:control spid="2054" r:id="rId5" imgW="590400" imgH="552600"/>
      <p:control spid="2055" r:id="rId6" imgW="590400" imgH="552600"/>
      <p:control spid="2056" r:id="rId7" imgW="590400" imgH="552600"/>
      <p:control spid="2057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</p:bldLst>
  </p:timing>
  <p:hf sldNum="0"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2" name="Овал 21"/>
          <p:cNvSpPr/>
          <p:nvPr userDrawn="1"/>
        </p:nvSpPr>
        <p:spPr>
          <a:xfrm>
            <a:off x="7955280" y="4484562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4098" r:id="rId2" imgW="1076400" imgH="495360"/>
      <p:control spid="4099" r:id="rId3" imgW="1352520" imgH="495360"/>
      <p:control spid="4101" r:id="rId4" imgW="990720" imgH="219240"/>
      <p:control spid="4102" r:id="rId5" imgW="590400" imgH="552600"/>
      <p:control spid="4103" r:id="rId6" imgW="590400" imgH="552600"/>
      <p:control spid="4104" r:id="rId7" imgW="590400" imgH="552600"/>
      <p:control spid="4105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  <p:hf sldNum="0"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2" name="Овал 21"/>
          <p:cNvSpPr/>
          <p:nvPr userDrawn="1"/>
        </p:nvSpPr>
        <p:spPr>
          <a:xfrm>
            <a:off x="7955280" y="5161895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5122" r:id="rId2" imgW="1076400" imgH="495360"/>
      <p:control spid="5123" r:id="rId3" imgW="1352520" imgH="495360"/>
      <p:control spid="5125" r:id="rId4" imgW="990720" imgH="219240"/>
      <p:control spid="5126" r:id="rId5" imgW="590400" imgH="552600"/>
      <p:control spid="5127" r:id="rId6" imgW="590400" imgH="552600"/>
      <p:control spid="5128" r:id="rId7" imgW="590400" imgH="552600"/>
      <p:control spid="5129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  <p:hf sldNum="0"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2" name="Овал 21"/>
          <p:cNvSpPr/>
          <p:nvPr userDrawn="1"/>
        </p:nvSpPr>
        <p:spPr>
          <a:xfrm>
            <a:off x="7955280" y="5822296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6146" r:id="rId2" imgW="1076400" imgH="495360"/>
      <p:control spid="6147" r:id="rId3" imgW="1352520" imgH="495360"/>
      <p:control spid="6149" r:id="rId4" imgW="990720" imgH="219240"/>
      <p:control spid="6150" r:id="rId5" imgW="590400" imgH="552600"/>
      <p:control spid="6151" r:id="rId6" imgW="590400" imgH="552600"/>
      <p:control spid="6152" r:id="rId7" imgW="590400" imgH="552600"/>
      <p:control spid="6153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  <p:hf sldNum="0"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Ито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0"/>
            <a:ext cx="8681598" cy="5436525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3" name="TextBox 22"/>
          <p:cNvSpPr txBox="1"/>
          <p:nvPr userDrawn="1"/>
        </p:nvSpPr>
        <p:spPr>
          <a:xfrm>
            <a:off x="290946" y="872836"/>
            <a:ext cx="86784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800" spc="-150" dirty="0" smtClean="0">
                <a:solidFill>
                  <a:schemeClr val="tx1"/>
                </a:solidFill>
              </a:rPr>
              <a:t>Анализ работы с тестом</a:t>
            </a:r>
            <a:endParaRPr lang="ru-RU" sz="3600" spc="-150" dirty="0" smtClean="0">
              <a:solidFill>
                <a:schemeClr val="tx1"/>
              </a:solidFill>
            </a:endParaRPr>
          </a:p>
        </p:txBody>
      </p:sp>
    </p:spTree>
    <p:controls>
      <p:control spid="8196" r:id="rId2" imgW="981000" imgH="219240"/>
      <p:control spid="8201" r:id="rId3" imgW="5600880" imgH="800280"/>
      <p:control spid="8202" r:id="rId4" imgW="1209600" imgH="771480"/>
      <p:control spid="8203" r:id="rId5" imgW="5600880" imgH="800280"/>
      <p:control spid="8204" r:id="rId6" imgW="1209600" imgH="771480"/>
      <p:control spid="8205" r:id="rId7" imgW="5600880" imgH="800280"/>
      <p:control spid="8206" r:id="rId8" imgW="1209600" imgH="771480"/>
      <p:control spid="8207" r:id="rId9" imgW="5600880" imgH="800280"/>
      <p:control spid="8208" r:id="rId10" imgW="1209600" imgH="771480"/>
      <p:control spid="8209" r:id="rId11" imgW="3419640" imgH="800280"/>
      <p:control spid="8210" r:id="rId12" imgW="3419640" imgH="800280"/>
    </p:controls>
  </p:cSld>
  <p:clrMapOvr>
    <a:masterClrMapping/>
  </p:clrMapOvr>
  <p:transition advClick="0"/>
  <p:timing>
    <p:tnLst>
      <p:par>
        <p:cTn id="1" dur="indefinite" restart="never" nodeType="tmRoot"/>
      </p:par>
    </p:tnLst>
  </p:timing>
  <p:hf sldNum="0" hdr="0" ftr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B78308-FE41-41FB-AAB2-D0B650B6D381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B830EF-4C9E-4C2A-9C15-B1668713B94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5" r:id="rId2"/>
    <p:sldLayoutId id="2147483656" r:id="rId3"/>
    <p:sldLayoutId id="2147483657" r:id="rId4"/>
    <p:sldLayoutId id="2147483658" r:id="rId5"/>
    <p:sldLayoutId id="2147483660" r:id="rId6"/>
  </p:sldLayoutIdLst>
  <p:transition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1"/>
          </p:nvPr>
        </p:nvSpPr>
        <p:spPr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Тест на знание текста поэмы М.Ю. Лермонтова «Мцыри»</a:t>
            </a:r>
          </a:p>
          <a:p>
            <a:endParaRPr lang="ru-RU" dirty="0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2"/>
          </p:nvPr>
        </p:nvSpPr>
        <p:spPr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  </a:t>
            </a:r>
            <a:r>
              <a:rPr lang="ru-RU" dirty="0" err="1" smtClean="0"/>
              <a:t>Эфендиев</a:t>
            </a:r>
            <a:r>
              <a:rPr lang="ru-RU" dirty="0" smtClean="0"/>
              <a:t> Муртаза</a:t>
            </a:r>
          </a:p>
          <a:p>
            <a:r>
              <a:rPr lang="ru-RU" smtClean="0"/>
              <a:t>             </a:t>
            </a:r>
            <a:r>
              <a:rPr lang="ru-RU" smtClean="0"/>
              <a:t>2017 </a:t>
            </a:r>
            <a:r>
              <a:rPr lang="ru-RU" dirty="0" smtClean="0"/>
              <a:t>год</a:t>
            </a:r>
            <a:endParaRPr lang="ru-RU" dirty="0"/>
          </a:p>
        </p:txBody>
      </p:sp>
      <p:sp>
        <p:nvSpPr>
          <p:cNvPr id="13" name="Текст 12"/>
          <p:cNvSpPr>
            <a:spLocks noGrp="1"/>
          </p:cNvSpPr>
          <p:nvPr>
            <p:ph type="body" sz="quarter" idx="13"/>
          </p:nvPr>
        </p:nvSpPr>
        <p:spPr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 класс.</a:t>
            </a:r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lvl="0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 я был страшен в этот миг;</a:t>
            </a:r>
          </a:p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 _____ пустынный, зол и дик,</a:t>
            </a:r>
          </a:p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Я пламенел, визжал, как он...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smtClean="0"/>
              <a:t>волк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тигр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барс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медведь</a:t>
            </a:r>
            <a:endParaRPr lang="ru-RU" dirty="0"/>
          </a:p>
        </p:txBody>
      </p:sp>
    </p:spTree>
  </p:cSld>
  <p:clrMapOvr>
    <a:masterClrMapping/>
  </p:clrMapOvr>
  <p:transition advClick="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lvl="0"/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 я, как жил, в земле ____</a:t>
            </a:r>
          </a:p>
          <a:p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Умру рабом и сиротой.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smtClean="0"/>
              <a:t>сырой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родной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чужой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горькой</a:t>
            </a:r>
            <a:endParaRPr lang="ru-RU" dirty="0"/>
          </a:p>
        </p:txBody>
      </p:sp>
    </p:spTree>
  </p:cSld>
  <p:clrMapOvr>
    <a:masterClrMapping/>
  </p:clrMapOvr>
  <p:transition advClick="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01.10.2017</a:t>
            </a:fld>
            <a:endParaRPr lang="ru-RU"/>
          </a:p>
        </p:txBody>
      </p:sp>
    </p:spTree>
  </p:cSld>
  <p:clrMapOvr>
    <a:masterClrMapping/>
  </p:clrMapOvr>
  <p:transition advClick="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ru-RU" dirty="0" smtClean="0"/>
              <a:t>Ребёнка пленного он вёз.</a:t>
            </a:r>
          </a:p>
          <a:p>
            <a:r>
              <a:rPr lang="ru-RU" dirty="0" smtClean="0"/>
              <a:t>Тот занемог, не перенёс</a:t>
            </a:r>
          </a:p>
          <a:p>
            <a:r>
              <a:rPr lang="ru-RU" dirty="0" smtClean="0"/>
              <a:t>Трудов далёкого пути;</a:t>
            </a:r>
          </a:p>
          <a:p>
            <a:r>
              <a:rPr lang="ru-RU" dirty="0" smtClean="0"/>
              <a:t>Он был, казалось, </a:t>
            </a:r>
            <a:r>
              <a:rPr lang="ru-RU" dirty="0" err="1" smtClean="0"/>
              <a:t>лет______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smtClean="0"/>
              <a:t>пяти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шести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семи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десяти</a:t>
            </a:r>
            <a:endParaRPr lang="ru-RU" dirty="0"/>
          </a:p>
        </p:txBody>
      </p:sp>
    </p:spTree>
  </p:cSld>
  <p:clrMapOvr>
    <a:masterClrMapping/>
  </p:clrMapOvr>
  <p:transition advClick="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lvl="0"/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________!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Я слышал много раз,</a:t>
            </a:r>
          </a:p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Что ты меня от смерти спас....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smtClean="0"/>
              <a:t>отец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чернец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старик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дядя</a:t>
            </a:r>
            <a:endParaRPr lang="ru-RU" dirty="0"/>
          </a:p>
        </p:txBody>
      </p:sp>
    </p:spTree>
  </p:cSld>
  <p:clrMapOvr>
    <a:masterClrMapping/>
  </p:clrMapOvr>
  <p:transition advClick="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lvl="0"/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Кругом меня цвёл </a:t>
            </a:r>
            <a:r>
              <a:rPr lang="ru-RU" sz="5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__сад</a:t>
            </a:r>
            <a:endParaRPr lang="ru-RU" sz="5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b="1" dirty="0" smtClean="0"/>
              <a:t>чудный</a:t>
            </a:r>
            <a:endParaRPr lang="ru-RU" b="1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b="1" dirty="0" smtClean="0"/>
              <a:t>милый</a:t>
            </a:r>
            <a:endParaRPr lang="ru-RU" b="1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b="1" dirty="0" smtClean="0"/>
              <a:t>божий</a:t>
            </a:r>
            <a:endParaRPr lang="ru-RU" b="1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b="1" dirty="0" smtClean="0"/>
              <a:t>странный</a:t>
            </a:r>
            <a:endParaRPr lang="ru-RU" b="1" dirty="0"/>
          </a:p>
        </p:txBody>
      </p:sp>
    </p:spTree>
  </p:cSld>
  <p:clrMapOvr>
    <a:masterClrMapping/>
  </p:clrMapOvr>
  <p:transition advClick="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lvl="0"/>
            <a:r>
              <a:rPr lang="ru-RU" sz="4000" b="1" dirty="0" smtClean="0">
                <a:solidFill>
                  <a:srgbClr val="FF0000"/>
                </a:solidFill>
              </a:rPr>
              <a:t>Напрасно в бешенстве порой</a:t>
            </a:r>
          </a:p>
          <a:p>
            <a:r>
              <a:rPr lang="ru-RU" sz="4000" b="1" dirty="0" smtClean="0">
                <a:solidFill>
                  <a:srgbClr val="FF0000"/>
                </a:solidFill>
              </a:rPr>
              <a:t>Я рвал отчаянной рукой</a:t>
            </a:r>
          </a:p>
          <a:p>
            <a:r>
              <a:rPr lang="ru-RU" sz="4000" b="1" dirty="0" smtClean="0">
                <a:solidFill>
                  <a:srgbClr val="FF0000"/>
                </a:solidFill>
              </a:rPr>
              <a:t>________, спутанный плющом...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smtClean="0"/>
              <a:t>терновник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шиповник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тутовник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кустарник</a:t>
            </a:r>
            <a:endParaRPr lang="ru-RU" dirty="0"/>
          </a:p>
        </p:txBody>
      </p:sp>
    </p:spTree>
  </p:cSld>
  <p:clrMapOvr>
    <a:masterClrMapping/>
  </p:clrMapOvr>
  <p:transition advClick="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01.10.2017</a:t>
            </a:fld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ru-RU" sz="3600" b="1" dirty="0" smtClean="0">
                <a:solidFill>
                  <a:srgbClr val="FF0000"/>
                </a:solidFill>
              </a:rPr>
              <a:t>…...........Я цель одну,</a:t>
            </a:r>
          </a:p>
          <a:p>
            <a:r>
              <a:rPr lang="ru-RU" sz="3600" b="1" dirty="0" smtClean="0">
                <a:solidFill>
                  <a:srgbClr val="FF0000"/>
                </a:solidFill>
              </a:rPr>
              <a:t>Пройти в </a:t>
            </a:r>
            <a:r>
              <a:rPr lang="ru-RU" sz="3600" b="1" dirty="0" err="1" smtClean="0">
                <a:solidFill>
                  <a:srgbClr val="FF0000"/>
                </a:solidFill>
              </a:rPr>
              <a:t>__________страну</a:t>
            </a:r>
            <a:endParaRPr lang="ru-RU" sz="3600" b="1" dirty="0" smtClean="0">
              <a:solidFill>
                <a:srgbClr val="FF0000"/>
              </a:solidFill>
            </a:endParaRPr>
          </a:p>
          <a:p>
            <a:r>
              <a:rPr lang="ru-RU" sz="3600" b="1" dirty="0" smtClean="0">
                <a:solidFill>
                  <a:srgbClr val="FF0000"/>
                </a:solidFill>
              </a:rPr>
              <a:t>Имел в душе, - и превозмог</a:t>
            </a:r>
          </a:p>
          <a:p>
            <a:r>
              <a:rPr lang="ru-RU" sz="3600" b="1" dirty="0" smtClean="0">
                <a:solidFill>
                  <a:srgbClr val="FF0000"/>
                </a:solidFill>
              </a:rPr>
              <a:t>Страданье голода, как мог.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smtClean="0"/>
              <a:t>хорошую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родимую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любимую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странную</a:t>
            </a:r>
            <a:endParaRPr lang="ru-RU" dirty="0"/>
          </a:p>
        </p:txBody>
      </p:sp>
    </p:spTree>
  </p:cSld>
  <p:clrMapOvr>
    <a:masterClrMapping/>
  </p:clrMapOvr>
  <p:transition advClick="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lvl="0"/>
            <a:r>
              <a:rPr lang="ru-RU" b="1" dirty="0" smtClean="0">
                <a:solidFill>
                  <a:srgbClr val="FF0000"/>
                </a:solidFill>
              </a:rPr>
              <a:t>И Божья благодать сошла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На _________! она цвела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С тех пор в тени своих садов,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Не </a:t>
            </a:r>
            <a:r>
              <a:rPr lang="ru-RU" b="1" dirty="0" err="1" smtClean="0">
                <a:solidFill>
                  <a:srgbClr val="FF0000"/>
                </a:solidFill>
              </a:rPr>
              <a:t>опасаяся</a:t>
            </a:r>
            <a:r>
              <a:rPr lang="ru-RU" b="1" dirty="0" smtClean="0">
                <a:solidFill>
                  <a:srgbClr val="FF0000"/>
                </a:solidFill>
              </a:rPr>
              <a:t> врагов...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smtClean="0"/>
              <a:t>Дагестан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Грузию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Армению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Кавказ</a:t>
            </a:r>
            <a:endParaRPr lang="ru-RU" dirty="0"/>
          </a:p>
        </p:txBody>
      </p:sp>
    </p:spTree>
  </p:cSld>
  <p:clrMapOvr>
    <a:masterClrMapping/>
  </p:clrMapOvr>
  <p:transition advClick="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lvl="0"/>
            <a:r>
              <a:rPr lang="ru-RU" dirty="0" smtClean="0"/>
              <a:t>….....</a:t>
            </a:r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Угрюм и одинок,</a:t>
            </a:r>
          </a:p>
          <a:p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Грозой оторванный _______</a:t>
            </a:r>
          </a:p>
          <a:p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Я вырос в сумрачных стенах....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smtClean="0"/>
              <a:t>цветок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росток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листок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плод</a:t>
            </a:r>
            <a:endParaRPr lang="ru-RU" dirty="0"/>
          </a:p>
        </p:txBody>
      </p:sp>
    </p:spTree>
  </p:cSld>
  <p:clrMapOvr>
    <a:masterClrMapping/>
  </p:clrMapOvr>
  <p:transition advClick="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lvl="0"/>
            <a:r>
              <a:rPr lang="ru-RU" sz="4800" dirty="0" err="1" smtClean="0">
                <a:solidFill>
                  <a:srgbClr val="FF0000"/>
                </a:solidFill>
              </a:rPr>
              <a:t>_________</a:t>
            </a:r>
            <a:r>
              <a:rPr lang="ru-RU" sz="4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все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поиски по нем</a:t>
            </a:r>
          </a:p>
          <a:p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Напрасны были...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smtClean="0"/>
              <a:t>Два дня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Три дня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Четыре дня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Один день</a:t>
            </a:r>
            <a:endParaRPr lang="ru-RU" dirty="0"/>
          </a:p>
        </p:txBody>
      </p:sp>
    </p:spTree>
  </p:cSld>
  <p:clrMapOvr>
    <a:masterClrMapping/>
  </p:clrMapOvr>
  <p:transition advClick="0"/>
</p:sld>
</file>

<file path=ppt/theme/theme1.xml><?xml version="1.0" encoding="utf-8"?>
<a:theme xmlns:a="http://schemas.openxmlformats.org/drawingml/2006/main" name="Тема Office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</TotalTime>
  <Words>229</Words>
  <Application>Microsoft Office PowerPoint</Application>
  <PresentationFormat>Экран (4:3)</PresentationFormat>
  <Paragraphs>84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Manager>мсм</Manager>
  <Company>исош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8 класс</dc:title>
  <dc:creator>эмм</dc:creator>
  <cp:lastModifiedBy>муртаза</cp:lastModifiedBy>
  <cp:revision>22</cp:revision>
  <dcterms:created xsi:type="dcterms:W3CDTF">2010-02-09T18:22:56Z</dcterms:created>
  <dcterms:modified xsi:type="dcterms:W3CDTF">2017-10-01T09:52:45Z</dcterms:modified>
</cp:coreProperties>
</file>