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AFA80-2DB4-47E8-9DBC-FE6169CD571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8D4EE-A90E-40BD-BF83-D8995EEE16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8358246" cy="507831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ПОДГОТОВКА К ВПР</a:t>
            </a:r>
          </a:p>
          <a:p>
            <a:pPr algn="ctr"/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7  класс</a:t>
            </a:r>
          </a:p>
          <a:p>
            <a:pPr algn="ctr"/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Анализ    слова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214290"/>
            <a:ext cx="885831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Взята́,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надо́лго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поня́вший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экспе́рт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Предложи́ть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почи́ненный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туни́ка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заржа́веть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Экспе́рт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щаве́левый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сковорода́,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за́светло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Поняла́, гнала́,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арбу́з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и́сподволь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и́скоса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мышле́ние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раку́шка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одолжи́ть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Катало́г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за́мертво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жалюзи́,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ку́хонный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Разлила́, сковорода́,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за́просто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наня́ть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За́перший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 (дверь),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языко́вый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поня́в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бало́ванный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До́суха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киломе́тр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переведена́,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на́чатый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По́ двое,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сре́дства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удо́бнее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че́рпая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85720" y="214290"/>
            <a:ext cx="850112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Подо́лгу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прибы́вшие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создана́,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нача́вший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По́днятый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балу́ясь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дви́жимый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краси́вее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Ме́льком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наме́рение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и́збранный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со́здан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Предложи́ть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аэропо́рты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сверли́т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углуби́ть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Гу́сеница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заку́порить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ста́туя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разлила́.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Кладова́я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наня́ть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плодоноси́ть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танцо́вщица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Смо́лоду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со́слепу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краси́вее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то́рты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Неподалё́ку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привезё́н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че́рпая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по́ трое.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42910" y="142852"/>
            <a:ext cx="792961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Впятеро́м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по́нятый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задо́брить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по́лночь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а́вгустовский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и́скра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сантиме́тр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опто́вый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Ба́нты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бухга́лтеров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восприня́ть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добы́ча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Мышле́ние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нача́ть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простыня́,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цепо́чка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Водопрово́д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портфе́ль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удо́бнее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доне́льзя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Ненадо́лго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наве́рх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одновре́менно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подня́вшись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На́взничь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втри́дорога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нача́вший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переведена́.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Удо́бнее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со́здан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сантиме́тр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подо́лгу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Не́нависти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ту́фля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дочерна́, поняла́.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Пуло́вер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застё́гнутый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катало́г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зави́дно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28596" y="214290"/>
            <a:ext cx="8143932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Зна́чимый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хло́пковый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столя́р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за́темно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Цеме́нт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повтори́т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воро́та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облегчи́ть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Краси́вее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крапи́ва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доне́льзя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отняла́.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До́суха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то́рты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удо́бнее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нефтепрово́д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Со́здан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смо́лоду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избало́ванный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краси́вее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Добы́ча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на́чатый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при́был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краси́вее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Добела́,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на́чатый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звони́т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бензопрово́д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Балова́ть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киломе́тр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по́нятый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че́рпать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Звони́т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нанесена́,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балу́ясь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то́рты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Балу́ясь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добела́,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столя́р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премирова́ть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571472" y="142852"/>
            <a:ext cx="785818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Дви́жимый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звони́т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со́слепу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че́рпая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Балу́ясь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со́здан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путепрово́д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наме́рение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Балу́ясь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добела́, собрала́, углублена́.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До́суха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начата́,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приня́в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созвала́.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До́сыта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приняла́,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поня́вший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че́рпая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Начала́ (петь),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избало́ванный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принята́,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со́слепу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Взяла́,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надо́лго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катало́г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заселена́ (деревня).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Облегчи́в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подо́лгу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прибыла́,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до́верху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Нанесена́, поняла́,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краси́вейший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расположи́в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Добела́,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при́был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по́нятый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привезена́.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Доне́льзя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переведена́,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положи́ла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удо́бнее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</a:rPr>
              <a:t>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Жила́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(по соседству),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краси́вее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позвони́в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, снята́.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5287764" y="1571612"/>
            <a:ext cx="1271596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kumimoji="0" lang="ru-RU" sz="1600" b="1" i="0" u="none" strike="noStrike" cap="none" spc="0" normalizeH="0" baseline="0" dirty="0" smtClean="0">
                <a:ln/>
                <a:solidFill>
                  <a:schemeClr val="accent3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Выполните обозначенные цифрами в тексте 1 языковые разборы: </a:t>
            </a:r>
          </a:p>
          <a:p>
            <a:pPr algn="ctr"/>
            <a:r>
              <a:rPr kumimoji="0" lang="ru-RU" sz="1600" b="1" i="0" u="none" strike="noStrike" cap="none" spc="0" normalizeH="0" baseline="0" dirty="0" smtClean="0">
                <a:ln/>
                <a:solidFill>
                  <a:schemeClr val="accent3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(2) — морфемный и словообразовательный разборы слова; (3) — морфологический разбор слова; (4) — синтаксический разбор предложения.</a:t>
            </a:r>
            <a:endParaRPr lang="ru-RU" sz="1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428604"/>
            <a:ext cx="8215370" cy="60016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spc="300" normalizeH="0" baseline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Выполните обозначенные цифрами в тексте 1 языковые разборы: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spc="300" normalizeH="0" baseline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(2) — морфемный и словообразовательный разборы слова; 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spc="300" normalizeH="0" baseline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(3) — морфологический разбор слова; 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spc="300" normalizeH="0" baseline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(4) — синтаксический разбор предложения.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alibri" pitchFamily="34" charset="0"/>
              <a:cs typeface="Times New Roman" pitchFamily="18" charset="0"/>
            </a:endParaRP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alibri" pitchFamily="34" charset="0"/>
              <a:cs typeface="Times New Roman" pitchFamily="18" charset="0"/>
            </a:endParaRP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Морфемный и словообразовательный разборы слова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слегка</a:t>
            </a:r>
            <a:r>
              <a:rPr kumimoji="0" lang="ru-RU" sz="20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(2)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слегка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←  лёгкий (приставочно-суффиксальный способ)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Морфологический разбор слова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связанные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(3)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Заповедники (какие?) связанные — причастие, н. ф. — связанный; от глаг. связать.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Пост. 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страдат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прош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., сов. в.;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непост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— в полной форме, им. п., мн. ч.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В предложении является определением.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Синтаксический разбор предложения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Они хранят память  о    пребывании здесь великих сынов России.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(4)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Предложение повествовательное, невосклицательное, простое, распространённое.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285728"/>
            <a:ext cx="8643998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Морфемный и словообразовательный разборы слова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Впервые (2)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Впервые ← первый (приставочно-суффиксальный)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Морфологический разбор слова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Набегающая (3)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— причастие,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Н.ф.: набегающий; от глагола «набегать»;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Постоянные признаки: действительное, несовершенного вида, настоящего времени; непостоянные признаки: в полной форме, в именительном падеже, женского рода, единственного числа;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В предложении является определением.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Синтаксический разбор предложения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Вода в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Зее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заметно посветлела, открывая любопытному глазу свои тайны(4).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Предложение повествовательное, невосклицательное, простое, двусоставное, распространённое, осложнено деепричастным оборотом. </a:t>
            </a: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Грамматическая основа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вода (подлежащее, выражено существительным) посветлела (сказуемое, выражено глаголом)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Второстепенные члены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(в)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Зее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— обстоятельство, выражено существительным; заметно — обстоятельство, выражено наречием; открывая любопытному глазу свои тайны — обстоятельство, выражено деепричастным оборотом.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285728"/>
            <a:ext cx="8786874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Морфемный и словообразовательный разборы слова 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Вылезающая (2)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Вылезающая ← вылезать (суффиксальный)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Морфологический разбор слова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Наутро (3) — наречие (когда?)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Неизменяемое; наречие времени;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В предложении является обстоятельством.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Синтаксический разбор предложения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Пришла настоящая весна (4).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Предложение повествовательное, невосклицательное, простое, двусоставное, распространённое, не осложнено. Грамматическая основа: весна (подлежащее, выражено существительным) пришла (сказуемое, выражено глаголом)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Второстепенные члены: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настоящая — определение, выражено прилагательным.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8596" y="214290"/>
            <a:ext cx="8286808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Морфемный и словообразовательный разборы слова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Возросшая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Возросшая ← возрасти (суффиксальный)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Морфологический разбор слова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Где-нибудь (3) — наречие (где?)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Неизменяемое; наречие места;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В предложении является обстоятельством.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Синтаксический разбор предложения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Оливковую ветвь несёт голубь в своём клюве (4).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Предложение повествовательное, невосклицательное, простое, двусоставное, распространённое, не осложнено. Грамматическая основа: голубь (подлежащее, выражено существительным) несёт (сказуемое, выражено глаголом).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Второстепенные члены: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оливковую — определение, выражено прилагательным;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ветвь — дополнение, выражено существительным;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(в) клюве — дополнение, выражено существительным;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своём — определение, выражено местоимением.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596" y="214290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Морфемный и словообразовательный разборы слова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Издалека (2)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издалека ← далёкий (приставочно-суффиксальный)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Морфологический разбор слова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Нагруженные (3) — причастие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Н.ф.: нагруженный; от глагола «нагрузить»;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Постоянные признаки: страдательное, совершенного вида, прошедшего времени; непостоянные признаки: в полной форме, в именительном падеже, множественного числа;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В предложении является определением.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Синтаксический разбор предложения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Машины, всё убыстряя ход, двигались к острову (4).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Предложение повествовательное, невосклицательное, простое, двусоставное, распространённое, осложнено деепричастным оборотом. Грамматическая основа: машины (подлежащее, выражено существительным) двигались (сказуемое, выражено глаголом)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Второстепенные члены: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(к) острову — обстоятельство (возможно: дополнение), выражено существительным;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всё убыстряя ход — обстоятельство, выражено деепричастным оборотом.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20" y="285728"/>
            <a:ext cx="8572560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Морфемный и словообразовательный разборы слова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Казавшийся (2)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Казавшийся ← казаться (суффиксальный)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Морфологический разбор слова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Яснее (3) — наречие (как? в какой степени?)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Н.ф.: ясно.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Неизменяемое; наречие меры, степени; в простой сравнительной степени.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В предложении является обстоятельством.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Синтаксический разбор предложения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Лихорадочная дрожь от боли, холода и сырости трясла всё его тело(4).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Предложение повествовательное, невосклицательное, простое, двусоставное, распространённое, осложнено однородными определениями (возможно: дополнениями). Грамматическая основа: дрожь (подлежащее, выражено существительным) трясла (сказуемое, выражено глаголом)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Второстепенные члены: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 боли, холода и сырости — однородные определение (возможно: дополнения), выражены существительными;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лихорадочная — определение, выражено прилагательным;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тело — дополнение, выражено существительным;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0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всё, его — определения, выражены местоимениями.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57158" y="285728"/>
            <a:ext cx="8358246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Задания 5. </a:t>
            </a:r>
          </a:p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Распознавание 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орфоэпических 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норм</a:t>
            </a:r>
            <a:endParaRPr kumimoji="0" lang="ru-RU" sz="1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526</Words>
  <Application>Microsoft Office PowerPoint</Application>
  <PresentationFormat>Экран (4:3)</PresentationFormat>
  <Paragraphs>208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</dc:creator>
  <cp:lastModifiedBy>муртаза</cp:lastModifiedBy>
  <cp:revision>47</cp:revision>
  <dcterms:created xsi:type="dcterms:W3CDTF">2020-02-15T17:29:29Z</dcterms:created>
  <dcterms:modified xsi:type="dcterms:W3CDTF">2020-02-18T14:26:37Z</dcterms:modified>
</cp:coreProperties>
</file>