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F1A84-4A90-4B3C-AC0C-D5FA4A65AB7E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2F856-6EFB-4BD3-A52E-CB8F864D82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668A-2EBF-4BEC-8D4F-CD199D794C81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4132-D9F1-4645-901C-E8716040F169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4F814-A381-43F7-8D99-19460844457F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3B77-0689-423A-86FF-00DB3C6BF628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FF6B-3580-4082-9822-4F90EA0AB69A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2D54-CBB1-4209-97C7-8F8B755D6AF4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C6687-70DA-45C8-993C-263B1E7F3E67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25C22-DAE9-4A3E-BD14-F1BF31BFE367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15BA-E889-4754-8BA4-10366820DD38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A78BD-981E-4CC5-9FAA-DA823C16740C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32B3-04C2-49C9-9598-67734C29D307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9379D-4694-47BE-AE0A-B9B547271197}" type="datetime1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000FE-7EE7-4984-ADEB-7B324A97B6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7256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Наплескавшись вдоволь (1) и (2) попрыгав в воду с перевёрнутого ржавого кузова (3) неведомо как очутившегося в озере (4) мальчишки устроились с удочками возле камышей.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Ответ: 34|43</a:t>
            </a:r>
            <a:endParaRPr lang="ru-RU" sz="4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429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429684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Ночью пошёл дождь (1) ещё по-летнему тёплый (2) а уже к утру начали облетать (3) пожелтевшие за неделю (4) листья.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12/21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1537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Элегантный слуга с бакенбардами (1) неоднократно жаловавшийся знакомым на слабость своих нервов (2) так испугался (3) увидав лежавшего на полу (4) господина, что оставил его одного и убежал за помощью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123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7256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/>
              <a:t>Аркадий встал и быстро удалился (1) как бы испугавшись (2) слов (3) сорвавшихся (4) у него с языка.</a:t>
            </a:r>
            <a:endParaRPr lang="ru-RU" sz="32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/>
              <a:t>13/31</a:t>
            </a:r>
            <a:endParaRPr lang="ru-RU" sz="8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01122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А уже через час оба сидели за шатким столиком (1) и (2) упираясь друг в друга головами (3) читали длинный список драгоценностей (4) некогда принадлежавших тёще Ипполита Матвеевича.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234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28680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Двое рыбаков возились с лодкой (1) привязанной к корме (2) одного из баркасов (3) нагруженных (4) дубовой клёпкой и сандалом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13/31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8572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1214422"/>
            <a:ext cx="8215370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Амбра (1) долго пробывшая в морской воде (2) или специально очищенная (3) имеет едва уловимый (4) запах жасмина.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13/31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28680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Поприветствовав гостей (1) прибывших на борт катера (2) коротким кивком (3) и попросив их надеть спасательные жилеты (4) молодой человек завёл двигатель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/>
              <a:t>124</a:t>
            </a:r>
            <a:endParaRPr lang="ru-RU" sz="6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35824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Пространство напротив (1) находившегося между крыльцом и глухой стеной окна (2) было забрано высокими досками (3) позволявшими видеть (4) только небольшой клочок неба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3</a:t>
            </a:r>
            <a:endParaRPr lang="ru-RU" sz="66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1214422"/>
            <a:ext cx="7858180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Ипполит Матвеевич (1) томясь стыдом (2) стоял под акацией и (3) не глядя на гуляющих (4) твердил три заученные фразы.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1234</a:t>
            </a:r>
            <a:endParaRPr lang="ru-RU" sz="5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358246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Выдающийся русский химик Д.П. Коновалов (1) многие работы (2) которого (3) вошли в золотой фонд науки (4) был одним из организаторов химической промышленности на рубеже XIX-XX веков.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1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429684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    Туча (1) нависшая (2) над высокими вершинами тополей (3) уже сыпала (4) моросящим дождиком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Ответ: 13|31</a:t>
            </a:r>
            <a:endParaRPr lang="ru-RU" sz="4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642918"/>
            <a:ext cx="8715436" cy="3170099"/>
          </a:xfrm>
          <a:prstGeom prst="rect">
            <a:avLst/>
          </a:prstGeom>
          <a:ln w="76200"/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    Автор презентации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учитель русского языка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МКОУ «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Игалинская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СОШ»             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М.М.</a:t>
            </a:r>
          </a:p>
          <a:p>
            <a:pPr algn="ctr"/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2017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285860"/>
            <a:ext cx="864399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Вечером заря жёлто-зелёной лентой перехватила свод (1) отделяя (2) уходящий день от (3) выбегающей из-за гор (4) ночи.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1</a:t>
            </a:r>
            <a:endParaRPr lang="ru-RU" sz="5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214422"/>
            <a:ext cx="8501122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/>
              <a:t>Утки (1) испуганные внезапным появлением охотников (2) шумно поднялись и (3) кувыркаясь в воздухе (4) медленно и тяжело полетели прочь</a:t>
            </a:r>
            <a:endParaRPr lang="ru-RU" sz="28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1234</a:t>
            </a:r>
            <a:endParaRPr lang="ru-RU" sz="48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35824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Леонид Леонов (1) являясь классиком русской литературы XX века (2) был неутомимым защитником русского леса (3) названного им (4) «зелёным другом».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/>
              <a:t>123</a:t>
            </a:r>
            <a:endParaRPr lang="ru-RU" sz="80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8680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Верочка (1) принимая опята (2) росшие за вырубкой на старых пнях (3) за поганки (4) боялась их собирать.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1234</a:t>
            </a:r>
            <a:endParaRPr lang="ru-RU" sz="48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850112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Старика радовал и обнадёживал (1) рано проснувшийся в девочке (2) интерес ко всем профессиям (3) входившим (4) в круг отцовских дел и предприятий</a:t>
            </a:r>
            <a:endParaRPr lang="ru-RU" sz="20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3</a:t>
            </a:r>
            <a:endParaRPr lang="ru-RU" sz="54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8680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Не растерявшийся и в этой ситуации Остап (1) уклонился вправо (2) отыскивая глазами лодку (3) с сидящим в ней (4) верным Ипполитом Матвеевичем.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2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Расставьте знаки препинания: укажите все цифры, на месте которых в предложении должны стоять запятые.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28680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В числе чудаков (1) живших в Москве в </a:t>
            </a:r>
            <a:r>
              <a:rPr lang="ru-RU" sz="2400" b="1" dirty="0" err="1" smtClean="0"/>
              <a:t>грибоедовские</a:t>
            </a:r>
            <a:r>
              <a:rPr lang="ru-RU" sz="2400" b="1" dirty="0" smtClean="0"/>
              <a:t> времена (2) был человек (3) описанный в комедии «Горе от ума» под именем (4) Максима Петровича.</a:t>
            </a:r>
            <a:endParaRPr lang="ru-RU" sz="2400" b="1" dirty="0"/>
          </a:p>
        </p:txBody>
      </p:sp>
      <p:sp>
        <p:nvSpPr>
          <p:cNvPr id="4" name="Управляющая кнопка: настраиваемая 3">
            <a:hlinkClick r:id="" action="ppaction://noaction" highlightClick="1"/>
          </p:cNvPr>
          <p:cNvSpPr/>
          <p:nvPr/>
        </p:nvSpPr>
        <p:spPr>
          <a:xfrm>
            <a:off x="1785918" y="2928934"/>
            <a:ext cx="6357982" cy="78581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Показать ответ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123</a:t>
            </a:r>
            <a:endParaRPr lang="ru-RU" sz="7200" b="1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эфендиев м.м игали</a:t>
            </a:r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1500198" cy="7143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1044</Words>
  <Application>Microsoft Office PowerPoint</Application>
  <PresentationFormat>Экран (4:3)</PresentationFormat>
  <Paragraphs>101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</dc:creator>
  <cp:lastModifiedBy>муртаза</cp:lastModifiedBy>
  <cp:revision>20</cp:revision>
  <dcterms:created xsi:type="dcterms:W3CDTF">2016-03-18T15:42:12Z</dcterms:created>
  <dcterms:modified xsi:type="dcterms:W3CDTF">2017-10-01T09:49:52Z</dcterms:modified>
</cp:coreProperties>
</file>