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35A1-D5C2-4C8B-A784-123C7AA7F83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00EF-518A-4B49-BA59-70E45CE9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35A1-D5C2-4C8B-A784-123C7AA7F83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00EF-518A-4B49-BA59-70E45CE9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35A1-D5C2-4C8B-A784-123C7AA7F83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00EF-518A-4B49-BA59-70E45CE9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35A1-D5C2-4C8B-A784-123C7AA7F83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00EF-518A-4B49-BA59-70E45CE9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35A1-D5C2-4C8B-A784-123C7AA7F83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00EF-518A-4B49-BA59-70E45CE9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35A1-D5C2-4C8B-A784-123C7AA7F83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00EF-518A-4B49-BA59-70E45CE9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35A1-D5C2-4C8B-A784-123C7AA7F83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00EF-518A-4B49-BA59-70E45CE9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35A1-D5C2-4C8B-A784-123C7AA7F83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00EF-518A-4B49-BA59-70E45CE9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35A1-D5C2-4C8B-A784-123C7AA7F83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00EF-518A-4B49-BA59-70E45CE9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35A1-D5C2-4C8B-A784-123C7AA7F83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00EF-518A-4B49-BA59-70E45CE9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35A1-D5C2-4C8B-A784-123C7AA7F83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00EF-518A-4B49-BA59-70E45CE9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03D4A8">
                <a:alpha val="53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A35A1-D5C2-4C8B-A784-123C7AA7F837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00EF-518A-4B49-BA59-70E45CE99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Un3EUrx5r0nl36sL607-fj42MvLCGOPUmj2pNGiuRQxyEItfuog3E5g82La4IL0TKGtgHr3T0ph1PVDnEXMsGxdo6A-YIM518N-iHu87rydPMh7S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9358378" cy="6500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1500174"/>
            <a:ext cx="36574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Ты готов к сдаче ОГЭ ?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Среди предложений 13–18 найдите сложное предложение с однородным подчинением придаточных. Напишите номер этого предложения.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– (13)Дорогие мои девочки, это вы сейчас так думаете, потому что никаких забот у вас нет. (14)Потом, когда появятся у вас семьи, заботы, личные интересы, а времени свободного будет оставаться всё меньше и меньше, тогда и проверится ваша дружба. (15)Хватит ли у вас привязанности друг к другу, чтобы хотя бы в самую тяжёлую минуту прийти на помощь, или вы будете успокаивать себя рассуждениями о собственной занятости? </a:t>
            </a:r>
          </a:p>
          <a:p>
            <a:r>
              <a:rPr lang="ru-RU" b="1" dirty="0" smtClean="0"/>
              <a:t>– (16)Кстати, о мелочах, – продолжала Светлана Леонидовна. – (17)Расскажу вам историю, как мои друзья помогли мне в одной мелочи. (18)Я очень люблю читать Диккенса, но в собрании сочинений, которое стоит вон на той книжной полке, не хватало только одного тома – двадцать шестого. </a:t>
            </a:r>
            <a:endParaRPr lang="ru-RU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14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Среди предложений 26—29 найдите сложное предложение с однородным подчинением придаточных. Напишите номер этого предложения.</a:t>
            </a:r>
          </a:p>
          <a:p>
            <a:pPr algn="ctr"/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– (26)А ты Женя </a:t>
            </a:r>
            <a:r>
              <a:rPr lang="ru-RU" sz="2000" b="1" dirty="0" err="1" smtClean="0"/>
              <a:t>Каретникова</a:t>
            </a:r>
            <a:r>
              <a:rPr lang="ru-RU" sz="2000" b="1" dirty="0" smtClean="0"/>
              <a:t>, из Краснодара, – ответил Лёша, опасаясь, как бы разговор не застрял на неведомом Алексисе. </a:t>
            </a:r>
          </a:p>
          <a:p>
            <a:r>
              <a:rPr lang="ru-RU" sz="2000" b="1" dirty="0" smtClean="0"/>
              <a:t>– (27)Запомнил, – сказала Женя. </a:t>
            </a:r>
          </a:p>
          <a:p>
            <a:r>
              <a:rPr lang="ru-RU" sz="2000" b="1" dirty="0" smtClean="0"/>
              <a:t>(28)Постепенно Лёша понял, что оркестр исполняет не такую уж трудную мелодию, что в ней возможны некоторые вольности и что он, Лёша, тоже вполне на уровне. </a:t>
            </a:r>
          </a:p>
          <a:p>
            <a:r>
              <a:rPr lang="ru-RU" sz="2000" b="1" dirty="0" smtClean="0"/>
              <a:t>– (29)А почему ты на уроках всё время в окно смотришь? – спросила Женя и подошла к Лёшиному окну. </a:t>
            </a:r>
            <a:endParaRPr lang="ru-RU" sz="20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28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Среди предложений 1—8 найдите сложное предложение с последовательным подчинением придаточных. Напишите номер этого предложения.</a:t>
            </a:r>
          </a:p>
          <a:p>
            <a:r>
              <a:rPr lang="ru-RU" sz="2800" b="1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(1)Запах кофе был для Андрея не просто запахом. (2)Он был незабываемым воспоминанием, воспоминанием о прошлом, о детстве,</a:t>
            </a:r>
          </a:p>
          <a:p>
            <a:r>
              <a:rPr lang="ru-RU" sz="2000" b="1" dirty="0" smtClean="0"/>
              <a:t>о счастье, о том самом настоящем счастье, которое можно испытать только тогда, когда лет тебе совсем мало. (3)Запах молотого кофе всегда наводит его на эти воспоминания… </a:t>
            </a:r>
          </a:p>
          <a:p>
            <a:r>
              <a:rPr lang="ru-RU" sz="2000" b="1" dirty="0" smtClean="0"/>
              <a:t>(4)Дома у них, по правде говоря, кофе не водился. (5)Насколько Андрей помнил, ни мать, ни отец его не пили. (6)Не любили? (7)Или попросту отказывались из соображений экономии, считали, что дорого? (8)Сейчас даже в голове не укладывается, как они жили тогда, но ведь жили же как-то... </a:t>
            </a:r>
            <a:endParaRPr lang="ru-RU" sz="20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2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Среди предложений 21—25 найдите сложные предложения с однородным подчинением придаточных. Напишите номера этих предложений.</a:t>
            </a:r>
          </a:p>
          <a:p>
            <a:r>
              <a:rPr lang="ru-RU" sz="2800" b="1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 </a:t>
            </a:r>
          </a:p>
          <a:p>
            <a:r>
              <a:rPr lang="ru-RU" sz="1600" b="1" dirty="0" smtClean="0"/>
              <a:t>(21)Они некоторое время молчали, не отрывая серьёзных лиц от берега, и, вздохнув, поправив платочки, продолжали петь, смотря друг на друга и как бы чувствуя родство душ. </a:t>
            </a:r>
          </a:p>
          <a:p>
            <a:r>
              <a:rPr lang="ru-RU" sz="1600" b="1" dirty="0" smtClean="0"/>
              <a:t>(22)А мужчины, сдвинув брови и поджав губы, тоже уставились на хуторок, и кое-кто из них невольно подтягивал, не зная слов или стесняясь петь в голос. (23)И целый час все вместе пели они эту песню, по нескольку раз повторяя одни и те же строчки, а баржа катила себе вниз по Ветлуге, по лесной дикой реке. (24)Я смотрел на них, вдохновлённых, и думал о том, что вот все они разные, а сейчас вдруг они как бы одинаковыми стали, что-то заставило их сблизиться, забыться, почувствовать вечную красоту. (25)Ещё подумал я и о том, что красота, видно, живёт в сердце каждого человека и очень важно суметь разбудить её, не дать ей умереть, не проснувшись.</a:t>
            </a:r>
          </a:p>
          <a:p>
            <a:endParaRPr lang="ru-RU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</a:rPr>
              <a:t>2425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Среди предложений 15—26 найдите сложное предложение с последовательным подчинением придаточных. Напишите номер этого предложения.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 smtClean="0"/>
          </a:p>
          <a:p>
            <a:r>
              <a:rPr lang="ru-RU" sz="1600" b="1" dirty="0" smtClean="0"/>
              <a:t>(15)Кто как умеет, тот так и помогает расти своим товарищам, а я тебя позвала, чтобы рассказать одну маленькую историю. (16)Много лет назад в этом же классе сидели мальчик и девочка. (17)Мальчика звали Вова, а девочку – Аня. (18)Однажды Аня поранила гвоздём ногу, да так сильно, что не могла приходить в школу: ни башмак нельзя надеть, ни валенок. (19)А шла уже вторая четверть. (20)И как-то Вова пришёл к Ане и сказал: «Аня, я тебя буду возить в школу на санках», но Аня </a:t>
            </a:r>
            <a:r>
              <a:rPr lang="ru-RU" sz="1600" b="1" dirty="0" err="1" smtClean="0"/>
              <a:t>запротивилась</a:t>
            </a:r>
            <a:r>
              <a:rPr lang="ru-RU" sz="1600" b="1" dirty="0" smtClean="0"/>
              <a:t>: «Что ты, что ты, Вова! (21)Над нами будет хохотать вся школа...» (22)Но настойчивый Вова сказал: «Ну и пусть хохочут!» (23)С этого дня Вова ежедневно привозил и отвозил на санках Аню. (24)Сначала ребята смеялись над ним, а потом сами стали помогать. (25)К весне Аня поправилась и смогла вместе со всеми ребятами перейти в следующий класс. (26)На этом я могу закончить рассказ, если тебе не захочется узнать, кем стали Вова и Аня.</a:t>
            </a:r>
          </a:p>
          <a:p>
            <a:endParaRPr lang="ru-RU" sz="20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26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Среди предложений 36—40 найдите сложное предложение с однородным подчинением придаточных. Напишите номер этого предложения.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/>
          </a:p>
          <a:p>
            <a:r>
              <a:rPr lang="ru-RU" sz="2000" b="1" dirty="0" smtClean="0"/>
              <a:t>(36)Когда работаешь на «скорой помощи»,</a:t>
            </a:r>
          </a:p>
          <a:p>
            <a:r>
              <a:rPr lang="ru-RU" sz="2000" b="1" dirty="0" smtClean="0"/>
              <a:t>готов ко всему, но такого оборота дела он не ожидал. </a:t>
            </a:r>
          </a:p>
          <a:p>
            <a:r>
              <a:rPr lang="ru-RU" sz="2000" b="1" dirty="0" smtClean="0"/>
              <a:t>(37)Когда мальчик и шофёр подошли к машине, там уже начал собираться народ. (38)Машина «скорой помощи», стоящая поперёк мостовой, успела привлечь зевак. (39)Они толпились у машины, спрашивая друг друга, что случилось, в чём дело, кого задавили. </a:t>
            </a:r>
          </a:p>
          <a:p>
            <a:r>
              <a:rPr lang="ru-RU" sz="2000" b="1" dirty="0" smtClean="0"/>
              <a:t>(40)Но никто не лежал на мостовой, а к машине быстро шли шофёр в фуражке с кожаным козырьком и долговязый мальчик с коньками под мышкой.</a:t>
            </a:r>
          </a:p>
          <a:p>
            <a:endParaRPr lang="ru-RU" sz="20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39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Среди предложений 15—23 найдите сложное предложение с сочинительной и подчинительной связью между частями. Напишите номер этого предложения.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– (15)Ребята, отступай! – скомандовал Гринька. – (16)Только тихо, руками не махать, а то пчёлы закусают. </a:t>
            </a:r>
          </a:p>
          <a:p>
            <a:r>
              <a:rPr lang="ru-RU" b="1" dirty="0" smtClean="0"/>
              <a:t>(17)Ребятишки осторожно пошли от пчельника. (18)Они шагали тихо и руками не махали, чтобы не сердить пчёл, и совсем было ушли от пчёл, но тут Ваня услышал, что кто-то плачет. (19)Он оглянулся на товарищей, но Федя не плакал и Гринька не плакал, а плакал маленький </a:t>
            </a:r>
            <a:r>
              <a:rPr lang="ru-RU" b="1" dirty="0" err="1" smtClean="0"/>
              <a:t>Васятка</a:t>
            </a:r>
            <a:r>
              <a:rPr lang="ru-RU" b="1" dirty="0" smtClean="0"/>
              <a:t>, сын пчеловода. (20)Он забрёл на пчельник и стоял среди ульев, а пчёлы так и налетали на него. </a:t>
            </a:r>
          </a:p>
          <a:p>
            <a:r>
              <a:rPr lang="ru-RU" b="1" dirty="0" smtClean="0"/>
              <a:t>– (21)Ребята! – крикнул Ваня. – (22)</a:t>
            </a:r>
            <a:r>
              <a:rPr lang="ru-RU" b="1" dirty="0" err="1" smtClean="0"/>
              <a:t>Васятку</a:t>
            </a:r>
            <a:r>
              <a:rPr lang="ru-RU" b="1" dirty="0" smtClean="0"/>
              <a:t> пчёлы закусали! </a:t>
            </a:r>
          </a:p>
          <a:p>
            <a:r>
              <a:rPr lang="ru-RU" b="1" dirty="0" smtClean="0"/>
              <a:t>– (23)Если мы пойдём за ним на пчельник, то и нас пчёлы закусают, – ответил Гринька.</a:t>
            </a:r>
          </a:p>
          <a:p>
            <a:endParaRPr lang="ru-RU" sz="20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18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642918"/>
            <a:ext cx="694998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Автор-Эфендиев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М.М.</a:t>
            </a:r>
          </a:p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2019 год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Среди предложений 3–10 найдите сложное предложение с неоднородным (параллельным) подчинением придаточных. Напишите номер этого предложения.</a:t>
            </a:r>
          </a:p>
          <a:p>
            <a:pPr algn="ctr"/>
            <a:r>
              <a:rPr lang="ru-RU" sz="2400" b="1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(3)Что-то замкнулось в Фёдоре. (4)Пусто было в голове. (5)На уроках, когда его поднимали, он вставал, растерянный, не знающий, что сказать, и ребята уже начали похихикивать над ним, тут же придумав кличку Угрюм </a:t>
            </a:r>
            <a:r>
              <a:rPr lang="ru-RU" sz="2000" b="1" dirty="0" err="1" smtClean="0"/>
              <a:t>Бурчеев</a:t>
            </a:r>
            <a:r>
              <a:rPr lang="ru-RU" sz="2000" b="1" dirty="0" smtClean="0"/>
              <a:t>. (6)Но Фёдор, казалось, и этого не слышал. (7)Тело его как будто потеряло способность ощущать, а душа – чувствовать. (8)После уроков он садился в автобус и ехал в старый район. </a:t>
            </a:r>
          </a:p>
          <a:p>
            <a:r>
              <a:rPr lang="ru-RU" sz="2000" b="1" dirty="0" smtClean="0"/>
              <a:t>(9)В один из таких приездов экскаваторщик, грузивший щебень в самосвал, крикнул Фёдору: </a:t>
            </a:r>
          </a:p>
          <a:p>
            <a:r>
              <a:rPr lang="ru-RU" sz="2000" b="1" dirty="0" smtClean="0"/>
              <a:t>– (10)Эй, парень! Убирай свою голубятню! </a:t>
            </a:r>
            <a:endParaRPr lang="ru-RU" sz="20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5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Среди предложений 18—28 найдите сложное предложение с однородным подчинением придаточных. Напишите номер этого предложения.</a:t>
            </a:r>
          </a:p>
          <a:p>
            <a:pPr algn="ctr"/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3643314"/>
            <a:ext cx="8786874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 smtClean="0"/>
          </a:p>
          <a:p>
            <a:r>
              <a:rPr lang="ru-RU" sz="1600" b="1" dirty="0" smtClean="0"/>
              <a:t>(18)Но город взбурлил, имя Нины стало известно всем, а равнодушных не было. (19)Всюду, куда ни приди, слышалось: </a:t>
            </a:r>
          </a:p>
          <a:p>
            <a:r>
              <a:rPr lang="ru-RU" sz="1600" b="1" dirty="0" smtClean="0"/>
              <a:t>– (20)Ну как там наша Нина? (21)Спасут ли... вот горе! </a:t>
            </a:r>
          </a:p>
          <a:p>
            <a:r>
              <a:rPr lang="ru-RU" sz="1600" b="1" dirty="0" smtClean="0"/>
              <a:t>(22)Разве так не бывает, что судьба одного человека, доселе никому не известного, вдруг становится средоточием всеобщего сострадания, и множество людей озабоченно следят за чужой судьбой, которая их волнует и в которой подчас выражена судьба многих. </a:t>
            </a:r>
          </a:p>
          <a:p>
            <a:r>
              <a:rPr lang="ru-RU" sz="1600" b="1" dirty="0" smtClean="0"/>
              <a:t>(23)</a:t>
            </a:r>
            <a:r>
              <a:rPr lang="ru-RU" sz="1600" b="1" dirty="0" err="1" smtClean="0"/>
              <a:t>Чуянов</a:t>
            </a:r>
            <a:r>
              <a:rPr lang="ru-RU" sz="1600" b="1" dirty="0" smtClean="0"/>
              <a:t> приехал. (24)Воронин ещё издали крикнул ему: </a:t>
            </a:r>
          </a:p>
          <a:p>
            <a:r>
              <a:rPr lang="ru-RU" sz="1600" b="1" dirty="0" smtClean="0"/>
              <a:t>– (25)Не подходи близко! (26)Стена вот-вот рухнет… </a:t>
            </a:r>
          </a:p>
          <a:p>
            <a:r>
              <a:rPr lang="ru-RU" sz="1600" b="1" dirty="0" smtClean="0"/>
              <a:t>(27)Нина Петрунина лежала спокойно, и </a:t>
            </a:r>
            <a:r>
              <a:rPr lang="ru-RU" sz="1600" b="1" dirty="0" err="1" smtClean="0"/>
              <a:t>Чуянов</a:t>
            </a:r>
            <a:r>
              <a:rPr lang="ru-RU" sz="1600" b="1" dirty="0" smtClean="0"/>
              <a:t> до конца жизни не забыл её прекрасного лица, веера её золотистых волос, а ноги девушки, уже раздробленные, покоились под громадной и многотонной массой полуразрушенной заводской стены, которая едва-едва держалась. (28)Здесь же сидела и мать Нины.</a:t>
            </a:r>
          </a:p>
          <a:p>
            <a:endParaRPr lang="ru-RU" sz="12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22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Среди предложений 44–50 найдите сложное предложение с однородным подчинением придаточных. Напишите номер этого предложения.</a:t>
            </a:r>
          </a:p>
          <a:p>
            <a:r>
              <a:rPr lang="ru-RU" sz="2800" b="1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– (44)Ничего подобного она не думает, – вдруг вступился за Алёнку Васька. – (45)И вообще… (46)Она, может, даже не знает, что надо готовить номер, и танец, и группу поддержки? (47)Она же первый раз в лагере. </a:t>
            </a:r>
          </a:p>
          <a:p>
            <a:r>
              <a:rPr lang="ru-RU" sz="2000" b="1" dirty="0" smtClean="0"/>
              <a:t>(48)После этого случайно услышанного разговора я попыталась объяснить Алёнке, что такое конкурс красоты в нашем лагере, что от неё требуется, но она слушала нетерпеливо и рассеянно и наконец сказала: </a:t>
            </a:r>
          </a:p>
          <a:p>
            <a:r>
              <a:rPr lang="ru-RU" sz="2000" b="1" dirty="0" smtClean="0"/>
              <a:t>– (49)Маша, вы хотите кого-нибудь другого поставить? (50)Ну, пожалуйста, мне всё равно…</a:t>
            </a:r>
          </a:p>
          <a:p>
            <a:endParaRPr lang="ru-RU" sz="20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48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Среди предложений 6—12 найдите сложные предложения с последовательным подчинением придаточных. Напишите номера этих предложений.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(6)Если удавалось пройти так, чтобы ни одна из них не скрипнула, Чайковский садился за рояль и усмехался. (7)Неприятное осталось позади, а сейчас начнётся удивительное и весёлое: рассохшийся дом запоёт от первых же звуков рояля. (8)На любую клавишу отзовутся тончайшим резонансом сухие стропила, и двери, и старушка люстра, потерявшая половину своих хрусталей, похожих на дубовые листья. </a:t>
            </a:r>
          </a:p>
          <a:p>
            <a:r>
              <a:rPr lang="ru-RU" sz="1600" b="1" dirty="0" smtClean="0"/>
              <a:t>(9)Самая простая музыкальная тема разыгрывалась этим домом, как симфония. </a:t>
            </a:r>
          </a:p>
          <a:p>
            <a:r>
              <a:rPr lang="ru-RU" sz="1600" b="1" dirty="0" smtClean="0"/>
              <a:t>(10)С некоторых пор Чайковскому начало казаться, что дом уже с утра ждёт, когда композитор, напившись кофе, сядет за рояль. (11)Дом скучал без звуков. </a:t>
            </a:r>
          </a:p>
          <a:p>
            <a:r>
              <a:rPr lang="ru-RU" sz="1600" b="1" dirty="0" smtClean="0"/>
              <a:t>(12)Иногда ночью, просыпаясь, Чайковский слышал, как, потрескивая, пропоёт то одна, то другая половица, как бы вспомнив его дневную музыку и выхватив из неё любимую ноту. </a:t>
            </a:r>
            <a:endParaRPr lang="ru-RU" sz="16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610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Среди предложений 13—19 найдите сложное предложение с неоднородным (параллельным) подчинением придаточных. Напишите номер этого предложения.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(13)Как среднюю школу окончили, так больше половины одноклассников разъехались кто куда, а он до последнего класса учился, бередил ей душу. (14)Нравилось ей в нём всё: мужественность какая-то, ещё лёгкость к жизни, весёлость. (15)Оля-то девочка замкнутая, чрезмерно серьёзная. (16)Не умела она на публике выступать, вперёд никогда не лезла, предпочитала скромное место в последнем ряду. (17)А Сашка не такой – он прикольный, смешной. (18)Анекдоты рассказывал так, что все до колик хохотали, в самодеятельности участвовал, где ему всегда главные роли давали. (19)Потому и решился в театральный поступать.</a:t>
            </a:r>
          </a:p>
          <a:p>
            <a:endParaRPr lang="ru-RU" sz="20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18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Среди предложений 3—9 найдите сложноподчинённое предложение с однородным подчинением придаточных. Напишите номер этого предложения.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(3)Двухэтажный деревянный дом, в котором я прожила первые десять лет своей жизни. (4)Никогда не вижу его летом, только зимой. (5)Чувствую запах снега, слизываю его со своей пёстрой варежки. </a:t>
            </a:r>
          </a:p>
          <a:p>
            <a:r>
              <a:rPr lang="ru-RU" b="1" dirty="0" smtClean="0"/>
              <a:t>(6)Последней дошкольной зимой меня отдали в «группу» – так называли детей, которые по утрам гуляли в сквере с «интеллигентной» воспитательницей. (7)«Группа» показалась идеальным способом победить мою застенчивость. </a:t>
            </a:r>
          </a:p>
          <a:p>
            <a:r>
              <a:rPr lang="ru-RU" b="1" dirty="0" smtClean="0"/>
              <a:t>(8)Дед привёл меня в сквер как полагалось: к десяти. (9)Воспитательница, худенькая дама из «бывших», сказала, что я похожа на </a:t>
            </a:r>
            <a:r>
              <a:rPr lang="ru-RU" b="1" dirty="0" err="1" smtClean="0"/>
              <a:t>Мальвину</a:t>
            </a:r>
            <a:r>
              <a:rPr lang="ru-RU" b="1" dirty="0" smtClean="0"/>
              <a:t>, а саму её зовут Вера Григорьевна.</a:t>
            </a:r>
          </a:p>
          <a:p>
            <a:endParaRPr lang="ru-RU" sz="20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9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Среди предложений 24—34 найдите сложное предложение с однородным подчинением придаточных. Напишите номер этого предложения.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(24)Постукивая палкой, к черёмухе подходил сутулый, худой старик. (25)Сняв шляпу, он прислонился к стволу и словно задремал. (26)Мне было слышно, как он дышит, по-старчески посапывая. </a:t>
            </a:r>
          </a:p>
          <a:p>
            <a:r>
              <a:rPr lang="ru-RU" sz="1600" b="1" dirty="0" smtClean="0"/>
              <a:t>(27)Я отодвинулся и тут заметил ещё двух человек. (28)Они стояли, прижавшись друг к другу, – молоденький парень и девушка. (29)Ни меня, ни старика они, казалось, не замечали. </a:t>
            </a:r>
          </a:p>
          <a:p>
            <a:r>
              <a:rPr lang="ru-RU" sz="1600" b="1" dirty="0" smtClean="0"/>
              <a:t>(30)И ещё я увидел окна. (31)Настежь распахнутые окна в соседних домах. (32)Казалось, дома тоже дышали, жадно и глубоко… </a:t>
            </a:r>
          </a:p>
          <a:p>
            <a:r>
              <a:rPr lang="ru-RU" sz="1600" b="1" dirty="0" smtClean="0"/>
              <a:t>(33)Я представил себе тех, кто живёт на этой улице, и подумал: как удалось им сохранить черёмуху? (34)Не со слов – сам знаю: страшной блокадной зимой, когда в комнатах застывает вода и когда садится на стенках иней, чем не пожертвуешь ради крохи тепла, ради слабенького пламени в печурке? </a:t>
            </a:r>
            <a:endParaRPr lang="ru-RU" sz="16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34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16430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 предложений 2—11 найдите сложное предложение с однородным подчинением придаточных. Напишите номер этого предложения.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643314"/>
            <a:ext cx="8643998" cy="30718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(2)Она была похожа на огромную куницу: тёмно-бурая, покрытая длинной жёсткой шерстью. (3)По поведению росомахи служители зоопарка с первого взгляда поняли, что у неё, наверно, скоро должны родиться детёныши и она ищет место для логова.</a:t>
            </a:r>
          </a:p>
          <a:p>
            <a:r>
              <a:rPr lang="ru-RU" sz="1400" b="1" dirty="0" smtClean="0"/>
              <a:t>(4)В клетку поставили деревянный домик. (5)Однако росомахе домик не понравился. (6)После долгих поисков она устроила логово под домиком: вырыла небольшое углубление, выстлала его своей шерстью, а через несколько дней оттуда послышался писк новорождённых.</a:t>
            </a:r>
          </a:p>
          <a:p>
            <a:r>
              <a:rPr lang="ru-RU" sz="1400" b="1" dirty="0" smtClean="0"/>
              <a:t>(7)С появлением маленьких детёнышей росомаха перестала тосковать и рваться на волю. (8)А если же её детёнышам грозила опасность, она как-то по-особенному рычала, и детёныши, словно по команде, скрывались под домиком. (9)Особенно волновалась росомаха, когда они подходили к соседней клетке, в которой сидели два злющих волка. (10)Серые хищники давно охотились за её малышами. (11)Если те подбегали к решётке, волки злобно рычали, шерсть у них поднималась дыбом, они хватали зубами</a:t>
            </a:r>
          </a:p>
          <a:p>
            <a:r>
              <a:rPr lang="ru-RU" sz="1400" b="1" dirty="0" smtClean="0"/>
              <a:t>за сетку и с силой дёргали, стараясь схватить </a:t>
            </a:r>
            <a:r>
              <a:rPr lang="ru-RU" sz="1400" b="1" dirty="0" err="1" smtClean="0"/>
              <a:t>росомашек</a:t>
            </a:r>
            <a:r>
              <a:rPr lang="ru-RU" sz="1400" b="1" dirty="0" smtClean="0"/>
              <a:t>.</a:t>
            </a:r>
          </a:p>
          <a:p>
            <a:endParaRPr lang="ru-RU" sz="2000" b="1" dirty="0"/>
          </a:p>
        </p:txBody>
      </p:sp>
      <p:sp>
        <p:nvSpPr>
          <p:cNvPr id="4" name="Трапеция 3"/>
          <p:cNvSpPr/>
          <p:nvPr/>
        </p:nvSpPr>
        <p:spPr>
          <a:xfrm>
            <a:off x="2643174" y="2071678"/>
            <a:ext cx="3857652" cy="1357322"/>
          </a:xfrm>
          <a:prstGeom prst="trapezoid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3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1261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7</cp:revision>
  <dcterms:created xsi:type="dcterms:W3CDTF">2019-04-01T04:51:33Z</dcterms:created>
  <dcterms:modified xsi:type="dcterms:W3CDTF">2019-04-01T16:30:24Z</dcterms:modified>
</cp:coreProperties>
</file>