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3200" dirty="0" err="1" smtClean="0">
                <a:ln>
                  <a:solidFill>
                    <a:srgbClr val="FF0000"/>
                  </a:solidFill>
                </a:ln>
                <a:effectLst>
                  <a:reflection blurRad="6350" stA="55000" endA="50" endPos="85000" dir="5400000" sy="-100000" algn="bl" rotWithShape="0"/>
                </a:effectLst>
              </a:rPr>
              <a:t>Автор:Эфендиев</a:t>
            </a:r>
            <a:r>
              <a:rPr lang="ru-RU" sz="3200" dirty="0" smtClean="0">
                <a:ln>
                  <a:solidFill>
                    <a:srgbClr val="FF0000"/>
                  </a:solidFill>
                </a:ln>
                <a:effectLst>
                  <a:reflection blurRad="6350" stA="55000" endA="50" endPos="85000" dir="5400000" sy="-100000" algn="bl" rotWithShape="0"/>
                </a:effectLst>
              </a:rPr>
              <a:t> Муртаза     </a:t>
            </a:r>
          </a:p>
          <a:p>
            <a:r>
              <a:rPr lang="ru-RU" sz="3200" dirty="0" smtClean="0">
                <a:ln>
                  <a:solidFill>
                    <a:srgbClr val="FF0000"/>
                  </a:solidFill>
                </a:ln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ru-RU" sz="3200" dirty="0" smtClean="0">
                <a:ln>
                  <a:solidFill>
                    <a:srgbClr val="FF0000"/>
                  </a:solidFill>
                </a:ln>
                <a:effectLst>
                  <a:reflection blurRad="6350" stA="55000" endA="50" endPos="85000" dir="5400000" sy="-100000" algn="bl" rotWithShape="0"/>
                </a:effectLst>
              </a:rPr>
              <a:t>                   </a:t>
            </a:r>
            <a:r>
              <a:rPr lang="ru-RU" sz="3200" dirty="0" smtClean="0">
                <a:ln>
                  <a:solidFill>
                    <a:srgbClr val="FF0000"/>
                  </a:solidFill>
                </a:ln>
                <a:effectLst>
                  <a:reflection blurRad="6350" stA="55000" endA="50" endPos="85000" dir="5400000" sy="-100000" algn="bl" rotWithShape="0"/>
                </a:effectLst>
              </a:rPr>
              <a:t>Магомедович </a:t>
            </a:r>
            <a:endParaRPr lang="ru-RU" sz="3200" dirty="0">
              <a:ln>
                <a:solidFill>
                  <a:srgbClr val="FF0000"/>
                </a:solidFill>
              </a:ln>
              <a:effectLst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570912" y="4146665"/>
            <a:ext cx="3009207" cy="18869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isometricRightUp"/>
            <a:lightRig rig="threePt" dir="t"/>
          </a:scene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7 класс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8469" y="2551837"/>
            <a:ext cx="61270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ТЕСТ</a:t>
            </a:r>
          </a:p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 1-ое полугодие 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 9. Укажите предложение без грамматических ошибок.</a:t>
            </a:r>
          </a:p>
          <a:p>
            <a:r>
              <a:rPr lang="ru-RU" dirty="0" smtClean="0"/>
              <a:t>           1) По краям дороги виднелись тополя с посеревшей от пыли листьями.</a:t>
            </a:r>
          </a:p>
          <a:p>
            <a:r>
              <a:rPr lang="ru-RU" dirty="0" smtClean="0"/>
              <a:t>           2) Кто из нас не любовался облаками, плывущими на небе?</a:t>
            </a:r>
          </a:p>
          <a:p>
            <a:r>
              <a:rPr lang="ru-RU" dirty="0" smtClean="0"/>
              <a:t>           3) Он не замечал озер, заросшие кувшинками.</a:t>
            </a:r>
          </a:p>
          <a:p>
            <a:r>
              <a:rPr lang="ru-RU" dirty="0" smtClean="0"/>
              <a:t>           4) Люди пользуются водой из колодца, вытекающего из земных недр.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 10.Укажите предложение с пунктуационной ошибкой.</a:t>
            </a:r>
          </a:p>
          <a:p>
            <a:r>
              <a:rPr lang="ru-RU" dirty="0" smtClean="0"/>
              <a:t>           1) Дожди растревожили, уже уснувшую в осеннем покое реку.</a:t>
            </a:r>
          </a:p>
          <a:p>
            <a:r>
              <a:rPr lang="ru-RU" dirty="0" smtClean="0"/>
              <a:t>           2) По лугам дул ветер, а в лесах стояла сумрачная тишина.</a:t>
            </a:r>
          </a:p>
          <a:p>
            <a:r>
              <a:rPr lang="ru-RU" dirty="0" smtClean="0"/>
              <a:t>           3) Нас провожало хмурое солнце, только что поднявшееся над морской синевой.</a:t>
            </a:r>
          </a:p>
          <a:p>
            <a:r>
              <a:rPr lang="ru-RU" dirty="0" smtClean="0"/>
              <a:t>           4) Передвигаемся молча, заледеневшие ресницы мешают  смотреть.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 11.На месте каких цифр нужны запятые?</a:t>
            </a:r>
          </a:p>
          <a:p>
            <a:r>
              <a:rPr lang="ru-RU" dirty="0" smtClean="0"/>
              <a:t>          Нежный запах шёл от желтеющей травы (1) от сухих листьев вяза (2) от лозняка (3) склонившегося над речкой.  </a:t>
            </a:r>
          </a:p>
          <a:p>
            <a:pPr lvl="0"/>
            <a:r>
              <a:rPr lang="ru-RU" dirty="0" smtClean="0"/>
              <a:t>1, 2, 3</a:t>
            </a:r>
          </a:p>
          <a:p>
            <a:pPr lvl="0"/>
            <a:r>
              <a:rPr lang="ru-RU" dirty="0" smtClean="0"/>
              <a:t>1,2</a:t>
            </a:r>
          </a:p>
          <a:p>
            <a:pPr lvl="0"/>
            <a:r>
              <a:rPr lang="ru-RU" dirty="0" smtClean="0"/>
              <a:t>1,3</a:t>
            </a:r>
          </a:p>
          <a:p>
            <a:r>
              <a:rPr lang="ru-RU" dirty="0" smtClean="0"/>
              <a:t>2,3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А 12.Укажите правильное объяснение  пунктуации в предложении (знаки препинания не </a:t>
            </a:r>
            <a:r>
              <a:rPr lang="ru-RU" dirty="0" err="1" smtClean="0"/>
              <a:t>рааставлены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        Светились последние осенние дни и на блёклой их голубизне золотилась листва опадавших лип.</a:t>
            </a:r>
          </a:p>
          <a:p>
            <a:r>
              <a:rPr lang="ru-RU" dirty="0" smtClean="0"/>
              <a:t>          </a:t>
            </a:r>
          </a:p>
          <a:p>
            <a:pPr lvl="0"/>
            <a:r>
              <a:rPr lang="ru-RU" dirty="0" smtClean="0"/>
              <a:t>1)Это </a:t>
            </a:r>
            <a:r>
              <a:rPr lang="ru-RU" dirty="0" smtClean="0"/>
              <a:t>простое предложение с однородными членами, перед союзом </a:t>
            </a:r>
            <a:r>
              <a:rPr lang="ru-RU" i="1" dirty="0" smtClean="0"/>
              <a:t>и</a:t>
            </a:r>
            <a:r>
              <a:rPr lang="ru-RU" dirty="0" smtClean="0"/>
              <a:t> нужна запятая.</a:t>
            </a:r>
          </a:p>
          <a:p>
            <a:pPr lvl="0"/>
            <a:r>
              <a:rPr lang="ru-RU" smtClean="0"/>
              <a:t>2)Это </a:t>
            </a:r>
            <a:r>
              <a:rPr lang="ru-RU" dirty="0" smtClean="0"/>
              <a:t>простое предложение  с однородными членами, перед союзом </a:t>
            </a:r>
            <a:r>
              <a:rPr lang="ru-RU" i="1" dirty="0" smtClean="0"/>
              <a:t>и</a:t>
            </a:r>
            <a:r>
              <a:rPr lang="ru-RU" dirty="0" smtClean="0"/>
              <a:t> не нужна запятая.</a:t>
            </a:r>
          </a:p>
          <a:p>
            <a:r>
              <a:rPr lang="ru-RU" dirty="0" smtClean="0"/>
              <a:t>3) Это сложное предложение, перед союзом </a:t>
            </a:r>
            <a:r>
              <a:rPr lang="ru-RU" i="1" dirty="0" smtClean="0"/>
              <a:t>и</a:t>
            </a:r>
            <a:r>
              <a:rPr lang="ru-RU" dirty="0" smtClean="0"/>
              <a:t> нужна запятая.</a:t>
            </a:r>
          </a:p>
          <a:p>
            <a:r>
              <a:rPr lang="ru-RU" dirty="0" smtClean="0"/>
              <a:t>4) Это сложное предложение, перед союзом </a:t>
            </a:r>
            <a:r>
              <a:rPr lang="ru-RU" i="1" dirty="0" smtClean="0"/>
              <a:t>и</a:t>
            </a:r>
            <a:r>
              <a:rPr lang="ru-RU" dirty="0" smtClean="0"/>
              <a:t> запятая не нужна.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1. Отметьте слово, в котором пишется букв</a:t>
            </a:r>
            <a:r>
              <a:rPr lang="ru-RU" b="1" dirty="0" smtClean="0"/>
              <a:t>а</a:t>
            </a:r>
            <a:r>
              <a:rPr lang="ru-RU" dirty="0" smtClean="0"/>
              <a:t> </a:t>
            </a:r>
            <a:r>
              <a:rPr lang="ru-RU" b="1" i="1" dirty="0" err="1" smtClean="0"/>
              <a:t>з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                                 1)    и…черпать</a:t>
            </a:r>
          </a:p>
          <a:p>
            <a:r>
              <a:rPr lang="ru-RU" dirty="0" smtClean="0"/>
              <a:t>                                 2)    …</a:t>
            </a:r>
            <a:r>
              <a:rPr lang="ru-RU" dirty="0" err="1" smtClean="0"/>
              <a:t>жигание</a:t>
            </a:r>
            <a:endParaRPr lang="ru-RU" dirty="0" smtClean="0"/>
          </a:p>
          <a:p>
            <a:r>
              <a:rPr lang="ru-RU" dirty="0" smtClean="0"/>
              <a:t>                                 3)    …</a:t>
            </a:r>
            <a:r>
              <a:rPr lang="ru-RU" dirty="0" err="1" smtClean="0"/>
              <a:t>дешний</a:t>
            </a:r>
            <a:endParaRPr lang="ru-RU" dirty="0" smtClean="0"/>
          </a:p>
          <a:p>
            <a:r>
              <a:rPr lang="ru-RU" dirty="0" smtClean="0"/>
              <a:t>                                 4)    бес…</a:t>
            </a:r>
            <a:r>
              <a:rPr lang="ru-RU" dirty="0" err="1" smtClean="0"/>
              <a:t>рочный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2. В каком слове пишется  </a:t>
            </a:r>
            <a:r>
              <a:rPr lang="ru-RU" i="1" dirty="0" smtClean="0"/>
              <a:t>а </a:t>
            </a:r>
            <a:r>
              <a:rPr lang="ru-RU" dirty="0" smtClean="0"/>
              <a:t>?</a:t>
            </a:r>
          </a:p>
          <a:p>
            <a:r>
              <a:rPr lang="ru-RU" dirty="0" smtClean="0"/>
              <a:t>                                 1)     ум…</a:t>
            </a:r>
            <a:r>
              <a:rPr lang="ru-RU" dirty="0" err="1" smtClean="0"/>
              <a:t>лчать</a:t>
            </a:r>
            <a:endParaRPr lang="ru-RU" dirty="0" smtClean="0"/>
          </a:p>
          <a:p>
            <a:r>
              <a:rPr lang="ru-RU" dirty="0" smtClean="0"/>
              <a:t>                                 2)     </a:t>
            </a:r>
            <a:r>
              <a:rPr lang="ru-RU" dirty="0" err="1" smtClean="0"/>
              <a:t>выск</a:t>
            </a:r>
            <a:r>
              <a:rPr lang="ru-RU" dirty="0" smtClean="0"/>
              <a:t>…</a:t>
            </a:r>
            <a:r>
              <a:rPr lang="ru-RU" dirty="0" err="1" smtClean="0"/>
              <a:t>чка</a:t>
            </a:r>
            <a:endParaRPr lang="ru-RU" dirty="0" smtClean="0"/>
          </a:p>
          <a:p>
            <a:r>
              <a:rPr lang="ru-RU" dirty="0" smtClean="0"/>
              <a:t>                                 3)     </a:t>
            </a:r>
            <a:r>
              <a:rPr lang="ru-RU" dirty="0" err="1" smtClean="0"/>
              <a:t>бл</a:t>
            </a:r>
            <a:r>
              <a:rPr lang="ru-RU" dirty="0" smtClean="0"/>
              <a:t>…</a:t>
            </a:r>
            <a:r>
              <a:rPr lang="ru-RU" dirty="0" err="1" smtClean="0"/>
              <a:t>гословить</a:t>
            </a:r>
            <a:endParaRPr lang="ru-RU" dirty="0" smtClean="0"/>
          </a:p>
          <a:p>
            <a:r>
              <a:rPr lang="ru-RU" dirty="0" smtClean="0"/>
              <a:t>                                 4)     ар…мат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3. В каком слове пропущена буква  </a:t>
            </a:r>
            <a:r>
              <a:rPr lang="ru-RU" i="1" dirty="0" smtClean="0"/>
              <a:t>и </a:t>
            </a:r>
            <a:r>
              <a:rPr lang="ru-RU" dirty="0" smtClean="0"/>
              <a:t>?</a:t>
            </a:r>
          </a:p>
          <a:p>
            <a:r>
              <a:rPr lang="ru-RU" dirty="0" smtClean="0"/>
              <a:t>                                 1)     </a:t>
            </a:r>
            <a:r>
              <a:rPr lang="ru-RU" dirty="0" err="1" smtClean="0"/>
              <a:t>блещ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endParaRPr lang="ru-RU" dirty="0" smtClean="0"/>
          </a:p>
          <a:p>
            <a:r>
              <a:rPr lang="ru-RU" dirty="0" smtClean="0"/>
              <a:t>                                 2)     плач…т</a:t>
            </a:r>
          </a:p>
          <a:p>
            <a:r>
              <a:rPr lang="ru-RU" dirty="0" smtClean="0"/>
              <a:t>                                 3)     </a:t>
            </a:r>
            <a:r>
              <a:rPr lang="ru-RU" dirty="0" err="1" smtClean="0"/>
              <a:t>ненавид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endParaRPr lang="ru-RU" dirty="0" smtClean="0"/>
          </a:p>
          <a:p>
            <a:r>
              <a:rPr lang="ru-RU" dirty="0" smtClean="0"/>
              <a:t>                                 4)     </a:t>
            </a:r>
            <a:r>
              <a:rPr lang="ru-RU" dirty="0" err="1" smtClean="0"/>
              <a:t>подта</a:t>
            </a:r>
            <a:r>
              <a:rPr lang="ru-RU" dirty="0" smtClean="0"/>
              <a:t>…т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 4. Укажите причастие, образованное от глагола 1 спряжения.</a:t>
            </a:r>
          </a:p>
          <a:p>
            <a:r>
              <a:rPr lang="ru-RU" dirty="0" smtClean="0"/>
              <a:t>                                 1)     </a:t>
            </a:r>
            <a:r>
              <a:rPr lang="ru-RU" dirty="0" err="1" smtClean="0"/>
              <a:t>колебл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 smtClean="0"/>
          </a:p>
          <a:p>
            <a:r>
              <a:rPr lang="ru-RU" dirty="0" smtClean="0"/>
              <a:t>                                 2)     </a:t>
            </a:r>
            <a:r>
              <a:rPr lang="ru-RU" dirty="0" err="1" smtClean="0"/>
              <a:t>дыш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endParaRPr lang="ru-RU" dirty="0" smtClean="0"/>
          </a:p>
          <a:p>
            <a:r>
              <a:rPr lang="ru-RU" dirty="0" smtClean="0"/>
              <a:t>                                 3)     </a:t>
            </a:r>
            <a:r>
              <a:rPr lang="ru-RU" dirty="0" err="1" smtClean="0"/>
              <a:t>слыш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 smtClean="0"/>
          </a:p>
          <a:p>
            <a:r>
              <a:rPr lang="ru-RU" dirty="0" smtClean="0"/>
              <a:t>                                 4)     знач…</a:t>
            </a:r>
            <a:r>
              <a:rPr lang="ru-RU" dirty="0" err="1" smtClean="0"/>
              <a:t>щийся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 5. В каком примере не с последующим словом пишется слитно?</a:t>
            </a:r>
          </a:p>
          <a:p>
            <a:r>
              <a:rPr lang="ru-RU" dirty="0" smtClean="0"/>
              <a:t>           1) Требуется (не) простое перечисление фактов, а их анализ.</a:t>
            </a:r>
          </a:p>
          <a:p>
            <a:r>
              <a:rPr lang="ru-RU" dirty="0" smtClean="0"/>
              <a:t>           2) Вещи были (не) убраны.</a:t>
            </a:r>
          </a:p>
          <a:p>
            <a:r>
              <a:rPr lang="ru-RU" dirty="0" smtClean="0"/>
              <a:t>           3) Времени всегда (не) достает.</a:t>
            </a:r>
          </a:p>
          <a:p>
            <a:r>
              <a:rPr lang="ru-RU" dirty="0" smtClean="0"/>
              <a:t>           4) Сверкали капли ещё (не) высохшей росы.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6. Укажи ряд, слова которого пишутся с </a:t>
            </a:r>
            <a:r>
              <a:rPr lang="ru-RU" i="1" dirty="0" err="1" smtClean="0"/>
              <a:t>нн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               1)    </a:t>
            </a:r>
            <a:r>
              <a:rPr lang="ru-RU" dirty="0" err="1" smtClean="0"/>
              <a:t>заснеже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некош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endParaRPr lang="ru-RU" dirty="0" smtClean="0"/>
          </a:p>
          <a:p>
            <a:r>
              <a:rPr lang="ru-RU" dirty="0" smtClean="0"/>
              <a:t>                                2)    ране…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скоше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endParaRPr lang="ru-RU" dirty="0" smtClean="0"/>
          </a:p>
          <a:p>
            <a:r>
              <a:rPr lang="ru-RU" dirty="0" smtClean="0"/>
              <a:t>                                3)    </a:t>
            </a:r>
            <a:r>
              <a:rPr lang="ru-RU" dirty="0" err="1" smtClean="0"/>
              <a:t>подстреле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развеша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endParaRPr lang="ru-RU" dirty="0" smtClean="0"/>
          </a:p>
          <a:p>
            <a:r>
              <a:rPr lang="ru-RU" dirty="0" smtClean="0"/>
              <a:t>                                4)    </a:t>
            </a:r>
            <a:r>
              <a:rPr lang="ru-RU" dirty="0" err="1" smtClean="0"/>
              <a:t>фасова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расплавле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7. Отметьте слово с орфографической ошибкой.</a:t>
            </a:r>
          </a:p>
          <a:p>
            <a:r>
              <a:rPr lang="ru-RU" dirty="0" smtClean="0"/>
              <a:t>                                1)    просеянный</a:t>
            </a:r>
          </a:p>
          <a:p>
            <a:r>
              <a:rPr lang="ru-RU" dirty="0" smtClean="0"/>
              <a:t>                                2)    </a:t>
            </a:r>
            <a:r>
              <a:rPr lang="ru-RU" dirty="0" err="1" smtClean="0"/>
              <a:t>взлелеенный</a:t>
            </a:r>
            <a:endParaRPr lang="ru-RU" dirty="0" smtClean="0"/>
          </a:p>
          <a:p>
            <a:r>
              <a:rPr lang="ru-RU" dirty="0" smtClean="0"/>
              <a:t>                </a:t>
            </a:r>
            <a:r>
              <a:rPr lang="ru-RU" dirty="0" smtClean="0"/>
              <a:t>                3</a:t>
            </a:r>
            <a:r>
              <a:rPr lang="ru-RU" dirty="0" smtClean="0"/>
              <a:t>)    затерянный</a:t>
            </a:r>
          </a:p>
          <a:p>
            <a:r>
              <a:rPr lang="ru-RU" dirty="0" smtClean="0"/>
              <a:t>                                4)    высеребренный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 8. Какой ряд слов пишется с </a:t>
            </a:r>
            <a:r>
              <a:rPr lang="ru-RU" i="1" dirty="0" smtClean="0"/>
              <a:t>ё </a:t>
            </a:r>
            <a:r>
              <a:rPr lang="ru-RU" dirty="0" smtClean="0"/>
              <a:t>?</a:t>
            </a:r>
          </a:p>
          <a:p>
            <a:r>
              <a:rPr lang="ru-RU" dirty="0" smtClean="0"/>
              <a:t>           1) </a:t>
            </a:r>
            <a:r>
              <a:rPr lang="ru-RU" dirty="0" err="1" smtClean="0"/>
              <a:t>сожж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r>
              <a:rPr lang="ru-RU" dirty="0" smtClean="0"/>
              <a:t>, </a:t>
            </a:r>
            <a:r>
              <a:rPr lang="ru-RU" dirty="0" err="1" smtClean="0"/>
              <a:t>ш</a:t>
            </a:r>
            <a:r>
              <a:rPr lang="ru-RU" dirty="0" smtClean="0"/>
              <a:t>…</a:t>
            </a:r>
            <a:r>
              <a:rPr lang="ru-RU" dirty="0" err="1" smtClean="0"/>
              <a:t>рох</a:t>
            </a:r>
            <a:r>
              <a:rPr lang="ru-RU" dirty="0" smtClean="0"/>
              <a:t>, врач…м</a:t>
            </a:r>
          </a:p>
          <a:p>
            <a:r>
              <a:rPr lang="ru-RU" dirty="0" smtClean="0"/>
              <a:t>           2) </a:t>
            </a:r>
            <a:r>
              <a:rPr lang="ru-RU" dirty="0" err="1" smtClean="0"/>
              <a:t>приш</a:t>
            </a:r>
            <a:r>
              <a:rPr lang="ru-RU" dirty="0" smtClean="0"/>
              <a:t>…</a:t>
            </a:r>
            <a:r>
              <a:rPr lang="ru-RU" dirty="0" err="1" smtClean="0"/>
              <a:t>птывать</a:t>
            </a:r>
            <a:r>
              <a:rPr lang="ru-RU" dirty="0" smtClean="0"/>
              <a:t>, </a:t>
            </a:r>
            <a:r>
              <a:rPr lang="ru-RU" dirty="0" err="1" smtClean="0"/>
              <a:t>испеч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r>
              <a:rPr lang="ru-RU" dirty="0" smtClean="0"/>
              <a:t>, </a:t>
            </a:r>
            <a:r>
              <a:rPr lang="ru-RU" dirty="0" err="1" smtClean="0"/>
              <a:t>реш</a:t>
            </a:r>
            <a:r>
              <a:rPr lang="ru-RU" dirty="0" smtClean="0"/>
              <a:t>…</a:t>
            </a:r>
            <a:r>
              <a:rPr lang="ru-RU" dirty="0" err="1" smtClean="0"/>
              <a:t>тка</a:t>
            </a:r>
            <a:endParaRPr lang="ru-RU" dirty="0" smtClean="0"/>
          </a:p>
          <a:p>
            <a:r>
              <a:rPr lang="ru-RU" dirty="0" smtClean="0"/>
              <a:t>           3) груш…вый, товарищ…м, </a:t>
            </a:r>
            <a:r>
              <a:rPr lang="ru-RU" dirty="0" err="1" smtClean="0"/>
              <a:t>щ</a:t>
            </a:r>
            <a:r>
              <a:rPr lang="ru-RU" dirty="0" smtClean="0"/>
              <a:t>…</a:t>
            </a:r>
            <a:r>
              <a:rPr lang="ru-RU" dirty="0" err="1" smtClean="0"/>
              <a:t>лочь</a:t>
            </a:r>
            <a:endParaRPr lang="ru-RU" dirty="0" smtClean="0"/>
          </a:p>
          <a:p>
            <a:r>
              <a:rPr lang="ru-RU" dirty="0" smtClean="0"/>
              <a:t>           4) </a:t>
            </a:r>
            <a:r>
              <a:rPr lang="ru-RU" dirty="0" err="1" smtClean="0"/>
              <a:t>лиш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r>
              <a:rPr lang="ru-RU" dirty="0" smtClean="0"/>
              <a:t>, </a:t>
            </a:r>
            <a:r>
              <a:rPr lang="ru-RU" dirty="0" err="1" smtClean="0"/>
              <a:t>запрещ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r>
              <a:rPr lang="ru-RU" dirty="0" smtClean="0"/>
              <a:t>, </a:t>
            </a:r>
            <a:r>
              <a:rPr lang="ru-RU" dirty="0" err="1" smtClean="0"/>
              <a:t>ш</a:t>
            </a:r>
            <a:r>
              <a:rPr lang="ru-RU" dirty="0" smtClean="0"/>
              <a:t>…</a:t>
            </a:r>
            <a:r>
              <a:rPr lang="ru-RU" dirty="0" err="1" smtClean="0"/>
              <a:t>колад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544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ТЕСТ за полугодие 7 класс</dc:title>
  <dc:creator>Эфендиев Муртаза 2018</dc:creator>
  <cp:lastModifiedBy>муса</cp:lastModifiedBy>
  <cp:revision>18</cp:revision>
  <dcterms:created xsi:type="dcterms:W3CDTF">2010-02-09T18:22:56Z</dcterms:created>
  <dcterms:modified xsi:type="dcterms:W3CDTF">2013-12-11T18:52:08Z</dcterms:modified>
</cp:coreProperties>
</file>