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6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E07F7-6F68-456D-B297-9F8F6B401B7D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61E59-A9CC-43C2-9540-8520A4294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14.xml"/><Relationship Id="rId3" Type="http://schemas.openxmlformats.org/officeDocument/2006/relationships/slide" Target="slide11.xml"/><Relationship Id="rId7" Type="http://schemas.openxmlformats.org/officeDocument/2006/relationships/slide" Target="slide10.xml"/><Relationship Id="rId12" Type="http://schemas.openxmlformats.org/officeDocument/2006/relationships/slide" Target="slide1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slide" Target="slide15.xml"/><Relationship Id="rId5" Type="http://schemas.openxmlformats.org/officeDocument/2006/relationships/slide" Target="slide5.xml"/><Relationship Id="rId15" Type="http://schemas.openxmlformats.org/officeDocument/2006/relationships/slide" Target="slide6.xml"/><Relationship Id="rId10" Type="http://schemas.openxmlformats.org/officeDocument/2006/relationships/slide" Target="slide9.xml"/><Relationship Id="rId4" Type="http://schemas.openxmlformats.org/officeDocument/2006/relationships/slide" Target="slide8.xml"/><Relationship Id="rId9" Type="http://schemas.openxmlformats.org/officeDocument/2006/relationships/slide" Target="slide7.xml"/><Relationship Id="rId14" Type="http://schemas.openxmlformats.org/officeDocument/2006/relationships/slide" Target="slide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2" action="ppaction://hlinksldjump"/>
          </p:cNvPr>
          <p:cNvSpPr/>
          <p:nvPr/>
        </p:nvSpPr>
        <p:spPr>
          <a:xfrm>
            <a:off x="3857620" y="57148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</a:t>
            </a:r>
            <a:endParaRPr lang="ru-RU" sz="4800" b="1" dirty="0"/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3857620" y="342900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10</a:t>
            </a:r>
            <a:endParaRPr lang="ru-RU" sz="4000" b="1" dirty="0"/>
          </a:p>
        </p:txBody>
      </p:sp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2428860" y="271462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7</a:t>
            </a:r>
            <a:endParaRPr lang="ru-RU" sz="4400" b="1" dirty="0"/>
          </a:p>
        </p:txBody>
      </p:sp>
      <p:sp>
        <p:nvSpPr>
          <p:cNvPr id="5" name="Прямоугольник 4">
            <a:hlinkClick r:id="rId5" action="ppaction://hlinksldjump"/>
          </p:cNvPr>
          <p:cNvSpPr/>
          <p:nvPr/>
        </p:nvSpPr>
        <p:spPr>
          <a:xfrm>
            <a:off x="1000100" y="1928802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4</a:t>
            </a:r>
            <a:endParaRPr lang="ru-RU" sz="4400" b="1" dirty="0"/>
          </a:p>
        </p:txBody>
      </p:sp>
      <p:sp>
        <p:nvSpPr>
          <p:cNvPr id="6" name="Прямоугольник 5">
            <a:hlinkClick r:id="rId6" action="ppaction://hlinksldjump"/>
          </p:cNvPr>
          <p:cNvSpPr/>
          <p:nvPr/>
        </p:nvSpPr>
        <p:spPr>
          <a:xfrm>
            <a:off x="2428860" y="1214422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2</a:t>
            </a:r>
            <a:endParaRPr lang="ru-RU" sz="4800" b="1" dirty="0"/>
          </a:p>
        </p:txBody>
      </p:sp>
      <p:sp>
        <p:nvSpPr>
          <p:cNvPr id="7" name="Прямоугольник 6">
            <a:hlinkClick r:id="rId7" action="ppaction://hlinksldjump"/>
          </p:cNvPr>
          <p:cNvSpPr/>
          <p:nvPr/>
        </p:nvSpPr>
        <p:spPr>
          <a:xfrm>
            <a:off x="1000100" y="342900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9</a:t>
            </a:r>
            <a:endParaRPr lang="ru-RU" sz="4000" b="1" dirty="0"/>
          </a:p>
        </p:txBody>
      </p:sp>
      <p:sp>
        <p:nvSpPr>
          <p:cNvPr id="8" name="Прямоугольник 7">
            <a:hlinkClick r:id="rId8" action="ppaction://hlinksldjump"/>
          </p:cNvPr>
          <p:cNvSpPr/>
          <p:nvPr/>
        </p:nvSpPr>
        <p:spPr>
          <a:xfrm>
            <a:off x="5286380" y="128586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3</a:t>
            </a:r>
            <a:endParaRPr lang="ru-RU" sz="4400" b="1" dirty="0"/>
          </a:p>
        </p:txBody>
      </p:sp>
      <p:sp>
        <p:nvSpPr>
          <p:cNvPr id="9" name="Прямоугольник 8">
            <a:hlinkClick r:id="rId9" action="ppaction://hlinksldjump"/>
          </p:cNvPr>
          <p:cNvSpPr/>
          <p:nvPr/>
        </p:nvSpPr>
        <p:spPr>
          <a:xfrm>
            <a:off x="6715140" y="200024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6</a:t>
            </a:r>
            <a:endParaRPr lang="ru-RU" sz="4000" b="1" dirty="0"/>
          </a:p>
        </p:txBody>
      </p:sp>
      <p:sp>
        <p:nvSpPr>
          <p:cNvPr id="10" name="Прямоугольник 9">
            <a:hlinkClick r:id="rId10" action="ppaction://hlinksldjump"/>
          </p:cNvPr>
          <p:cNvSpPr/>
          <p:nvPr/>
        </p:nvSpPr>
        <p:spPr>
          <a:xfrm>
            <a:off x="5286380" y="271462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8</a:t>
            </a:r>
            <a:endParaRPr lang="ru-RU" sz="4400" b="1" dirty="0"/>
          </a:p>
        </p:txBody>
      </p:sp>
      <p:sp>
        <p:nvSpPr>
          <p:cNvPr id="11" name="Прямоугольник 10">
            <a:hlinkClick r:id="rId11" action="ppaction://hlinksldjump"/>
          </p:cNvPr>
          <p:cNvSpPr/>
          <p:nvPr/>
        </p:nvSpPr>
        <p:spPr>
          <a:xfrm>
            <a:off x="3857620" y="485776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14</a:t>
            </a:r>
            <a:endParaRPr lang="ru-RU" sz="4000" b="1" dirty="0"/>
          </a:p>
        </p:txBody>
      </p:sp>
      <p:sp>
        <p:nvSpPr>
          <p:cNvPr id="12" name="Прямоугольник 11">
            <a:hlinkClick r:id="rId12" action="ppaction://hlinksldjump"/>
          </p:cNvPr>
          <p:cNvSpPr/>
          <p:nvPr/>
        </p:nvSpPr>
        <p:spPr>
          <a:xfrm>
            <a:off x="2428860" y="414338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12</a:t>
            </a:r>
            <a:endParaRPr lang="ru-RU" sz="4000" b="1" dirty="0"/>
          </a:p>
        </p:txBody>
      </p:sp>
      <p:sp>
        <p:nvSpPr>
          <p:cNvPr id="13" name="Прямоугольник 12">
            <a:hlinkClick r:id="rId13" action="ppaction://hlinksldjump"/>
          </p:cNvPr>
          <p:cNvSpPr/>
          <p:nvPr/>
        </p:nvSpPr>
        <p:spPr>
          <a:xfrm>
            <a:off x="5286380" y="414338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13</a:t>
            </a:r>
            <a:endParaRPr lang="ru-RU" sz="4400" b="1" dirty="0"/>
          </a:p>
        </p:txBody>
      </p:sp>
      <p:sp>
        <p:nvSpPr>
          <p:cNvPr id="14" name="Прямоугольник 13">
            <a:hlinkClick r:id="rId14" action="ppaction://hlinksldjump"/>
          </p:cNvPr>
          <p:cNvSpPr/>
          <p:nvPr/>
        </p:nvSpPr>
        <p:spPr>
          <a:xfrm>
            <a:off x="6715140" y="342900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11</a:t>
            </a:r>
            <a:endParaRPr lang="ru-RU" sz="4000" b="1" dirty="0"/>
          </a:p>
        </p:txBody>
      </p:sp>
      <p:sp>
        <p:nvSpPr>
          <p:cNvPr id="15" name="Прямоугольник 14">
            <a:hlinkClick r:id="rId15" action="ppaction://hlinksldjump"/>
          </p:cNvPr>
          <p:cNvSpPr/>
          <p:nvPr/>
        </p:nvSpPr>
        <p:spPr>
          <a:xfrm>
            <a:off x="3857620" y="2000240"/>
            <a:ext cx="1428760" cy="64294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5</a:t>
            </a:r>
            <a:endParaRPr lang="ru-RU" sz="4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786710" y="357166"/>
            <a:ext cx="107157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18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85786" y="357167"/>
            <a:ext cx="107157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4282" y="5572140"/>
            <a:ext cx="857256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Викторина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географии  «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САМЫЙ УМНЫЙ» 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знак завершения 3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Как в Италии называется праздник «прощания </a:t>
            </a:r>
          </a:p>
          <a:p>
            <a:pPr algn="ctr"/>
            <a:r>
              <a:rPr lang="ru-RU" sz="4400" b="1" dirty="0" smtClean="0"/>
              <a:t>с мясом»?</a:t>
            </a:r>
            <a:endParaRPr lang="ru-RU" sz="4400" b="1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5720" y="5711658"/>
            <a:ext cx="77914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4000" b="1" dirty="0" smtClean="0">
                <a:solidFill>
                  <a:srgbClr val="0070C0"/>
                </a:solidFill>
              </a:rPr>
              <a:t>Карнавал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7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знак завершения 3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В какой стране «родились» арабские цифры?</a:t>
            </a:r>
          </a:p>
          <a:p>
            <a:pPr algn="ctr"/>
            <a:endParaRPr lang="ru-RU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5720" y="5711658"/>
            <a:ext cx="7791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 </a:t>
            </a:r>
            <a:r>
              <a:rPr lang="ru-RU" sz="4800" b="1" dirty="0" smtClean="0">
                <a:solidFill>
                  <a:srgbClr val="0070C0"/>
                </a:solidFill>
              </a:rPr>
              <a:t>в Индии</a:t>
            </a:r>
            <a:endParaRPr lang="ru-RU" sz="4800" b="1" i="1" dirty="0">
              <a:solidFill>
                <a:srgbClr val="0070C0"/>
              </a:solidFill>
            </a:endParaRPr>
          </a:p>
        </p:txBody>
      </p:sp>
      <p:pic>
        <p:nvPicPr>
          <p:cNvPr id="7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Земля оливкового масла?</a:t>
            </a:r>
          </a:p>
          <a:p>
            <a:pPr algn="ctr"/>
            <a:endParaRPr lang="ru-RU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Израиль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pic>
        <p:nvPicPr>
          <p:cNvPr id="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В какой стране можно купить слона по самой низкой цене?</a:t>
            </a:r>
          </a:p>
          <a:p>
            <a:pPr algn="ctr"/>
            <a:endParaRPr lang="ru-RU" sz="4400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в Зимбабве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pic>
        <p:nvPicPr>
          <p:cNvPr id="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214578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Какая страна подарила миру знаменитого сказочника, автора «Снежной королевы» и «Гадкого утенка»? Как звали писателя?</a:t>
            </a:r>
          </a:p>
          <a:p>
            <a:pPr algn="ctr"/>
            <a:endParaRPr lang="ru-RU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0070C0"/>
                </a:solidFill>
              </a:rPr>
              <a:t>Ганс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</a:rPr>
              <a:t>Кристиан</a:t>
            </a:r>
            <a:r>
              <a:rPr lang="ru-RU" sz="3600" b="1" dirty="0" smtClean="0">
                <a:solidFill>
                  <a:srgbClr val="0070C0"/>
                </a:solidFill>
              </a:rPr>
              <a:t> Андерсен, из Дании.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pic>
        <p:nvPicPr>
          <p:cNvPr id="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В какой стране самый популярный транспорт — велосипед?</a:t>
            </a:r>
          </a:p>
          <a:p>
            <a:pPr algn="ctr"/>
            <a:endParaRPr lang="ru-RU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в Дании</a:t>
            </a:r>
            <a:endParaRPr lang="ru-RU" sz="4000" b="1" i="1" dirty="0">
              <a:solidFill>
                <a:srgbClr val="0070C0"/>
              </a:solidFill>
            </a:endParaRPr>
          </a:p>
        </p:txBody>
      </p:sp>
      <p:sp>
        <p:nvSpPr>
          <p:cNvPr id="8" name="Управляющая кнопка: в конец 7">
            <a:hlinkClick r:id="" action="ppaction://hlinkshowjump?jump=lastslide" highlightClick="1"/>
          </p:cNvPr>
          <p:cNvSpPr/>
          <p:nvPr/>
        </p:nvSpPr>
        <p:spPr>
          <a:xfrm>
            <a:off x="7572396" y="6000768"/>
            <a:ext cx="785818" cy="285752"/>
          </a:xfrm>
          <a:prstGeom prst="actionButtonEnd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25 октября 2018\download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28604"/>
            <a:ext cx="7620000" cy="1270000"/>
          </a:xfrm>
          <a:prstGeom prst="rect">
            <a:avLst/>
          </a:prstGeom>
          <a:noFill/>
        </p:spPr>
      </p:pic>
      <p:pic>
        <p:nvPicPr>
          <p:cNvPr id="1027" name="Picture 3" descr="D:\Documents and Settings\муртаза\Мои документы\25 октября 2018\download (1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4357694"/>
            <a:ext cx="7620000" cy="1270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5720" y="5711658"/>
            <a:ext cx="77914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</a:rPr>
              <a:t>Швейцария</a:t>
            </a:r>
            <a:endParaRPr lang="ru-RU" sz="5400" b="1" i="1" dirty="0">
              <a:solidFill>
                <a:srgbClr val="0070C0"/>
              </a:solidFill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Назови страну-банкира всей планеты</a:t>
            </a:r>
            <a:endParaRPr lang="ru-RU" sz="6000" b="1" dirty="0"/>
          </a:p>
        </p:txBody>
      </p:sp>
      <p:pic>
        <p:nvPicPr>
          <p:cNvPr id="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Знаешь ли Ты, какое государство крупнейшее в Южной Америке?</a:t>
            </a:r>
            <a:endParaRPr lang="ru-RU" sz="4000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</a:rPr>
              <a:t>Бразилия</a:t>
            </a:r>
            <a:endParaRPr lang="ru-RU" sz="5400" b="1" i="1" dirty="0">
              <a:solidFill>
                <a:srgbClr val="0070C0"/>
              </a:solidFill>
            </a:endParaRPr>
          </a:p>
        </p:txBody>
      </p:sp>
      <p:pic>
        <p:nvPicPr>
          <p:cNvPr id="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Назови родину Олимпийских игр и марафонского бега</a:t>
            </a:r>
            <a:endParaRPr lang="ru-RU" sz="4400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0070C0"/>
                </a:solidFill>
              </a:rPr>
              <a:t>ГРЕЦИЯ</a:t>
            </a:r>
            <a:endParaRPr lang="ru-RU" sz="4800" b="1" i="1" dirty="0">
              <a:solidFill>
                <a:srgbClr val="0070C0"/>
              </a:solidFill>
            </a:endParaRPr>
          </a:p>
        </p:txBody>
      </p:sp>
      <p:pic>
        <p:nvPicPr>
          <p:cNvPr id="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В какой африканской стране самая высокая численность населения?</a:t>
            </a:r>
          </a:p>
          <a:p>
            <a:pPr algn="ctr"/>
            <a:endParaRPr lang="ru-RU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в Нигерии</a:t>
            </a:r>
            <a:endParaRPr lang="ru-RU" sz="6000" b="1" i="1" dirty="0">
              <a:solidFill>
                <a:srgbClr val="0070C0"/>
              </a:solidFill>
            </a:endParaRPr>
          </a:p>
        </p:txBody>
      </p:sp>
      <p:pic>
        <p:nvPicPr>
          <p:cNvPr id="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Какую полезную функцию выполняет Статуя Свободы в США?</a:t>
            </a:r>
          </a:p>
          <a:p>
            <a:pPr algn="ctr"/>
            <a:endParaRPr lang="ru-RU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Статуя Свободы является маяком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pic>
        <p:nvPicPr>
          <p:cNvPr id="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Самая высокая рождаемость, утверждает Книга рекордов Гиннеса, наблюдалась в Кении в</a:t>
            </a:r>
          </a:p>
          <a:p>
            <a:pPr algn="ctr"/>
            <a:r>
              <a:rPr lang="ru-RU" sz="2800" b="1" dirty="0" smtClean="0"/>
              <a:t> 1980-х годах. А в какой стране самая низкая рождаемость?</a:t>
            </a:r>
            <a:endParaRPr lang="ru-RU" sz="2800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</a:rPr>
              <a:t>В Ватикане (равна нулю)</a:t>
            </a:r>
            <a:endParaRPr lang="ru-RU" sz="4400" b="1" i="1" dirty="0">
              <a:solidFill>
                <a:srgbClr val="0070C0"/>
              </a:solidFill>
            </a:endParaRPr>
          </a:p>
        </p:txBody>
      </p:sp>
      <p:pic>
        <p:nvPicPr>
          <p:cNvPr id="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Половину территории какой страны Северной Европы занимают леса?</a:t>
            </a:r>
          </a:p>
          <a:p>
            <a:pPr algn="ctr"/>
            <a:endParaRPr lang="ru-RU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70C0"/>
                </a:solidFill>
              </a:rPr>
              <a:t>ШВЕЦИИ</a:t>
            </a:r>
            <a:endParaRPr lang="ru-RU" sz="4000" b="1" i="1" dirty="0">
              <a:solidFill>
                <a:srgbClr val="0070C0"/>
              </a:solidFill>
            </a:endParaRPr>
          </a:p>
        </p:txBody>
      </p:sp>
      <p:pic>
        <p:nvPicPr>
          <p:cNvPr id="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285720" y="500042"/>
            <a:ext cx="8501122" cy="2000264"/>
          </a:xfrm>
          <a:prstGeom prst="flowChartTerminator">
            <a:avLst/>
          </a:prstGeom>
          <a:solidFill>
            <a:schemeClr val="accent2">
              <a:lumMod val="60000"/>
              <a:lumOff val="40000"/>
              <a:alpha val="5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Какое государство считается крупнейшим потребителем золота и ювелирных украшений в мире?</a:t>
            </a:r>
          </a:p>
          <a:p>
            <a:pPr algn="ctr"/>
            <a:endParaRPr lang="ru-RU" sz="3600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720" y="5711658"/>
            <a:ext cx="77914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Саудовская Аравия</a:t>
            </a:r>
            <a:endParaRPr lang="ru-RU" sz="4000" b="1" i="1" dirty="0">
              <a:solidFill>
                <a:srgbClr val="0070C0"/>
              </a:solidFill>
            </a:endParaRPr>
          </a:p>
        </p:txBody>
      </p:sp>
      <p:pic>
        <p:nvPicPr>
          <p:cNvPr id="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572140"/>
            <a:ext cx="709642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208</Words>
  <Application>Microsoft Office PowerPoint</Application>
  <PresentationFormat>Экран (4:3)</PresentationFormat>
  <Paragraphs>47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creator>муртаза2018</dc:creator>
  <cp:lastModifiedBy>муртаза</cp:lastModifiedBy>
  <cp:revision>13</cp:revision>
  <dcterms:created xsi:type="dcterms:W3CDTF">2018-02-16T18:17:11Z</dcterms:created>
  <dcterms:modified xsi:type="dcterms:W3CDTF">2018-10-27T08:52:21Z</dcterms:modified>
</cp:coreProperties>
</file>