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12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1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92,307692307692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5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dirty="0" smtClean="0"/>
              <a:t>Н и НН в различных частях речи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 rot="20671355">
            <a:off x="588685" y="3567053"/>
            <a:ext cx="4921134" cy="1886990"/>
          </a:xfrm>
          <a:scene3d>
            <a:camera prst="isometricBottomDown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    </a:t>
            </a:r>
            <a:r>
              <a:rPr lang="ru-RU" sz="3200" dirty="0" err="1" smtClean="0"/>
              <a:t>Автор-Эфендиев</a:t>
            </a:r>
            <a:r>
              <a:rPr lang="ru-RU" sz="3200" dirty="0" smtClean="0"/>
              <a:t> М.М.</a:t>
            </a:r>
          </a:p>
          <a:p>
            <a:r>
              <a:rPr lang="ru-RU" sz="3200" dirty="0" smtClean="0"/>
              <a:t>  МКОУ «</a:t>
            </a:r>
            <a:r>
              <a:rPr lang="ru-RU" sz="3200" dirty="0" err="1" smtClean="0"/>
              <a:t>Игалинская</a:t>
            </a:r>
            <a:r>
              <a:rPr lang="ru-RU" sz="3200" dirty="0" smtClean="0"/>
              <a:t> СОШ»</a:t>
            </a:r>
          </a:p>
          <a:p>
            <a:r>
              <a:rPr lang="ru-RU" sz="3200" smtClean="0"/>
              <a:t>                  </a:t>
            </a:r>
            <a:r>
              <a:rPr lang="ru-RU" sz="3200" smtClean="0"/>
              <a:t>2017 </a:t>
            </a:r>
            <a:r>
              <a:rPr lang="ru-RU" sz="3200" dirty="0" smtClean="0"/>
              <a:t>год</a:t>
            </a:r>
            <a:endParaRPr lang="ru-RU" sz="3200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 rot="334201">
            <a:off x="5546823" y="4058666"/>
            <a:ext cx="3009207" cy="1886990"/>
          </a:xfrm>
          <a:scene3d>
            <a:camera prst="isometricBottomDown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8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dirty="0" smtClean="0"/>
              <a:t>9.В каком слове не пишется Н?</a:t>
            </a:r>
            <a:br>
              <a:rPr lang="ru-RU" sz="5400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замороже</a:t>
            </a:r>
            <a:r>
              <a:rPr lang="ru-RU" dirty="0" smtClean="0"/>
              <a:t>…</a:t>
            </a:r>
            <a:r>
              <a:rPr lang="ru-RU" dirty="0" err="1" smtClean="0"/>
              <a:t>ые</a:t>
            </a:r>
            <a:r>
              <a:rPr lang="ru-RU" dirty="0" smtClean="0"/>
              <a:t> мною фрукты.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книга </a:t>
            </a:r>
            <a:r>
              <a:rPr lang="ru-RU" dirty="0" err="1" smtClean="0"/>
              <a:t>прочита</a:t>
            </a:r>
            <a:r>
              <a:rPr lang="ru-RU" dirty="0" smtClean="0"/>
              <a:t>…а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экскурсио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 автобус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прочита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r>
              <a:rPr lang="ru-RU" dirty="0" smtClean="0"/>
              <a:t> книга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dirty="0" smtClean="0"/>
              <a:t>10. В каком слове пишется Н?</a:t>
            </a:r>
            <a:br>
              <a:rPr lang="ru-RU" sz="5400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посея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r>
              <a:rPr lang="ru-RU" dirty="0" smtClean="0"/>
              <a:t> в поле рожь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стекля…</a:t>
            </a:r>
            <a:r>
              <a:rPr lang="ru-RU" dirty="0" err="1" smtClean="0"/>
              <a:t>ая</a:t>
            </a:r>
            <a:r>
              <a:rPr lang="ru-RU" dirty="0" smtClean="0"/>
              <a:t> ваза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комната </a:t>
            </a:r>
            <a:r>
              <a:rPr lang="ru-RU" dirty="0" err="1" smtClean="0"/>
              <a:t>убра</a:t>
            </a:r>
            <a:r>
              <a:rPr lang="ru-RU" dirty="0" smtClean="0"/>
              <a:t>…а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деревя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r>
              <a:rPr lang="ru-RU" dirty="0" smtClean="0"/>
              <a:t> шкатулка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dirty="0" smtClean="0"/>
              <a:t>11.В каком слове пишется НН?</a:t>
            </a:r>
            <a:br>
              <a:rPr lang="ru-RU" sz="5400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масля…</a:t>
            </a:r>
            <a:r>
              <a:rPr lang="ru-RU" dirty="0" err="1" smtClean="0"/>
              <a:t>ый</a:t>
            </a:r>
            <a:r>
              <a:rPr lang="ru-RU" dirty="0" smtClean="0"/>
              <a:t> радиатор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берестя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r>
              <a:rPr lang="ru-RU" dirty="0" smtClean="0"/>
              <a:t> грамота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шерстя…ой костюм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книга, купле…</a:t>
            </a:r>
            <a:r>
              <a:rPr lang="ru-RU" dirty="0" err="1" smtClean="0"/>
              <a:t>ая</a:t>
            </a:r>
            <a:r>
              <a:rPr lang="ru-RU" dirty="0" smtClean="0"/>
              <a:t> в киоске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dirty="0" smtClean="0"/>
              <a:t>12.В каком слове пишется НН?</a:t>
            </a:r>
            <a:br>
              <a:rPr lang="ru-RU" sz="5400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волосы </a:t>
            </a:r>
            <a:r>
              <a:rPr lang="ru-RU" dirty="0" err="1" smtClean="0"/>
              <a:t>подкраше</a:t>
            </a:r>
            <a:r>
              <a:rPr lang="ru-RU" dirty="0" smtClean="0"/>
              <a:t>…</a:t>
            </a:r>
            <a:r>
              <a:rPr lang="ru-RU" dirty="0" err="1" smtClean="0"/>
              <a:t>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плете</a:t>
            </a:r>
            <a:r>
              <a:rPr lang="ru-RU" dirty="0" smtClean="0"/>
              <a:t>..</a:t>
            </a:r>
            <a:r>
              <a:rPr lang="ru-RU" dirty="0" err="1" smtClean="0"/>
              <a:t>ая</a:t>
            </a:r>
            <a:r>
              <a:rPr lang="ru-RU" dirty="0" smtClean="0"/>
              <a:t> мебель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маринова</a:t>
            </a:r>
            <a:r>
              <a:rPr lang="ru-RU" dirty="0" smtClean="0"/>
              <a:t>…</a:t>
            </a:r>
            <a:r>
              <a:rPr lang="ru-RU" dirty="0" err="1" smtClean="0"/>
              <a:t>ые</a:t>
            </a:r>
            <a:r>
              <a:rPr lang="ru-RU" dirty="0" smtClean="0"/>
              <a:t> грибы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девушка </a:t>
            </a:r>
            <a:r>
              <a:rPr lang="ru-RU" dirty="0" err="1" smtClean="0"/>
              <a:t>взволнова</a:t>
            </a:r>
            <a:r>
              <a:rPr lang="ru-RU" dirty="0" smtClean="0"/>
              <a:t>…а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dirty="0" smtClean="0"/>
              <a:t>13.В каком слове пишется НН?</a:t>
            </a:r>
            <a:br>
              <a:rPr lang="ru-RU" sz="5400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кова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 сундук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недочеты </a:t>
            </a:r>
            <a:r>
              <a:rPr lang="ru-RU" dirty="0" err="1" smtClean="0"/>
              <a:t>обнаруже</a:t>
            </a:r>
            <a:r>
              <a:rPr lang="ru-RU" dirty="0" smtClean="0"/>
              <a:t>…</a:t>
            </a:r>
            <a:r>
              <a:rPr lang="ru-RU" dirty="0" err="1" smtClean="0"/>
              <a:t>ы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вяза…</a:t>
            </a:r>
            <a:r>
              <a:rPr lang="ru-RU" dirty="0" err="1" smtClean="0"/>
              <a:t>ый</a:t>
            </a:r>
            <a:r>
              <a:rPr lang="ru-RU" dirty="0" smtClean="0"/>
              <a:t> крючком шарф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шерстя…</a:t>
            </a:r>
            <a:r>
              <a:rPr lang="ru-RU" dirty="0" err="1" smtClean="0"/>
              <a:t>ое</a:t>
            </a:r>
            <a:r>
              <a:rPr lang="ru-RU" dirty="0" smtClean="0"/>
              <a:t> одеяло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1.На месте каких цифр пишется НН?</a:t>
            </a:r>
            <a:br>
              <a:rPr lang="ru-RU" dirty="0" smtClean="0"/>
            </a:br>
            <a:r>
              <a:rPr lang="ru-RU" b="1" dirty="0" smtClean="0"/>
              <a:t>В конце Х1Х века Александром Паншиным были </a:t>
            </a:r>
            <a:r>
              <a:rPr lang="ru-RU" b="1" dirty="0" err="1" smtClean="0"/>
              <a:t>сконструирова</a:t>
            </a:r>
            <a:r>
              <a:rPr lang="ru-RU" b="1" dirty="0" smtClean="0"/>
              <a:t>(1)</a:t>
            </a:r>
            <a:r>
              <a:rPr lang="ru-RU" b="1" dirty="0" err="1" smtClean="0"/>
              <a:t>ы</a:t>
            </a:r>
            <a:r>
              <a:rPr lang="ru-RU" b="1" dirty="0" smtClean="0"/>
              <a:t> </a:t>
            </a:r>
            <a:r>
              <a:rPr lang="ru-RU" b="1" dirty="0" err="1" smtClean="0"/>
              <a:t>невида</a:t>
            </a:r>
            <a:r>
              <a:rPr lang="ru-RU" b="1" dirty="0" smtClean="0"/>
              <a:t>(2)</a:t>
            </a:r>
            <a:r>
              <a:rPr lang="ru-RU" b="1" dirty="0" err="1" smtClean="0"/>
              <a:t>ые</a:t>
            </a:r>
            <a:r>
              <a:rPr lang="ru-RU" b="1" dirty="0" smtClean="0"/>
              <a:t>, </a:t>
            </a:r>
            <a:r>
              <a:rPr lang="ru-RU" b="1" dirty="0" err="1" smtClean="0"/>
              <a:t>удлинё</a:t>
            </a:r>
            <a:r>
              <a:rPr lang="ru-RU" b="1" dirty="0" smtClean="0"/>
              <a:t>(3)</a:t>
            </a:r>
            <a:r>
              <a:rPr lang="ru-RU" b="1" dirty="0" err="1" smtClean="0"/>
              <a:t>ые</a:t>
            </a:r>
            <a:r>
              <a:rPr lang="ru-RU" b="1" dirty="0" smtClean="0"/>
              <a:t> коньки, которые и позволили ему победить фи(4)</a:t>
            </a:r>
            <a:r>
              <a:rPr lang="ru-RU" b="1" dirty="0" err="1" smtClean="0"/>
              <a:t>ского</a:t>
            </a:r>
            <a:r>
              <a:rPr lang="ru-RU" b="1" dirty="0" smtClean="0"/>
              <a:t> и норвежского скороходов.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1,2     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2,3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3,4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2.На месте каких цифр пишется НН?</a:t>
            </a:r>
            <a:br>
              <a:rPr lang="ru-RU" dirty="0" smtClean="0"/>
            </a:br>
            <a:r>
              <a:rPr lang="ru-RU" b="1" dirty="0" smtClean="0"/>
              <a:t>В спортивной ходьбе </a:t>
            </a:r>
            <a:r>
              <a:rPr lang="ru-RU" b="1" dirty="0" err="1" smtClean="0"/>
              <a:t>запреще</a:t>
            </a:r>
            <a:r>
              <a:rPr lang="ru-RU" b="1" dirty="0" smtClean="0"/>
              <a:t>(1)о отрывать от земли обе ноги </a:t>
            </a:r>
            <a:r>
              <a:rPr lang="ru-RU" b="1" dirty="0" err="1" smtClean="0"/>
              <a:t>одновреме</a:t>
            </a:r>
            <a:r>
              <a:rPr lang="ru-RU" b="1" dirty="0" smtClean="0"/>
              <a:t>(2)о, как это </a:t>
            </a:r>
            <a:r>
              <a:rPr lang="ru-RU" b="1" dirty="0" err="1" smtClean="0"/>
              <a:t>обыкнове</a:t>
            </a:r>
            <a:r>
              <a:rPr lang="ru-RU" b="1" dirty="0" smtClean="0"/>
              <a:t>(3)о делают при беге; все нарушения четко </a:t>
            </a:r>
            <a:r>
              <a:rPr lang="ru-RU" b="1" dirty="0" err="1" smtClean="0"/>
              <a:t>зафиксирова</a:t>
            </a:r>
            <a:r>
              <a:rPr lang="ru-RU" b="1" dirty="0" smtClean="0"/>
              <a:t>(4)</a:t>
            </a:r>
            <a:r>
              <a:rPr lang="ru-RU" b="1" dirty="0" err="1" smtClean="0"/>
              <a:t>ы</a:t>
            </a:r>
            <a:r>
              <a:rPr lang="ru-RU" b="1" dirty="0" smtClean="0"/>
              <a:t> кинокамерой.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1,4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2,3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1,2,3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3.На месте каких цифр пишется НН?</a:t>
            </a:r>
            <a:br>
              <a:rPr lang="ru-RU" dirty="0" smtClean="0"/>
            </a:br>
            <a:r>
              <a:rPr lang="ru-RU" b="1" dirty="0" smtClean="0"/>
              <a:t>В стари(1)у лук был грозным оружием: кале(2)</a:t>
            </a:r>
            <a:r>
              <a:rPr lang="ru-RU" b="1" dirty="0" err="1" smtClean="0"/>
              <a:t>ая</a:t>
            </a:r>
            <a:r>
              <a:rPr lang="ru-RU" b="1" dirty="0" smtClean="0"/>
              <a:t> стрела, пуще(3)</a:t>
            </a:r>
            <a:r>
              <a:rPr lang="ru-RU" b="1" dirty="0" err="1" smtClean="0"/>
              <a:t>ая</a:t>
            </a:r>
            <a:r>
              <a:rPr lang="ru-RU" b="1" dirty="0" smtClean="0"/>
              <a:t> рукой опытного стрелка, могла пронзить </a:t>
            </a:r>
            <a:r>
              <a:rPr lang="ru-RU" b="1" dirty="0" err="1" smtClean="0"/>
              <a:t>толсте</a:t>
            </a:r>
            <a:r>
              <a:rPr lang="ru-RU" b="1" dirty="0" smtClean="0"/>
              <a:t>(4)</a:t>
            </a:r>
            <a:r>
              <a:rPr lang="ru-RU" b="1" dirty="0" err="1" smtClean="0"/>
              <a:t>ую</a:t>
            </a:r>
            <a:r>
              <a:rPr lang="ru-RU" b="1" dirty="0" smtClean="0"/>
              <a:t> стену.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dirty="0" smtClean="0"/>
              <a:t>1,2,4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2,4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3,4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4.На месте каких цифр пишется НН?</a:t>
            </a:r>
            <a:br>
              <a:rPr lang="ru-RU" dirty="0" smtClean="0"/>
            </a:br>
            <a:r>
              <a:rPr lang="ru-RU" b="1" dirty="0" smtClean="0"/>
              <a:t>Может быть, коньки </a:t>
            </a:r>
            <a:r>
              <a:rPr lang="ru-RU" b="1" dirty="0" err="1" smtClean="0"/>
              <a:t>назва</a:t>
            </a:r>
            <a:r>
              <a:rPr lang="ru-RU" b="1" dirty="0" smtClean="0"/>
              <a:t>(1)</a:t>
            </a:r>
            <a:r>
              <a:rPr lang="ru-RU" b="1" dirty="0" err="1" smtClean="0"/>
              <a:t>ы</a:t>
            </a:r>
            <a:r>
              <a:rPr lang="ru-RU" b="1" dirty="0" smtClean="0"/>
              <a:t> коньками именно потому, что в старину делали </a:t>
            </a:r>
            <a:r>
              <a:rPr lang="ru-RU" b="1" dirty="0" err="1" smtClean="0"/>
              <a:t>деревя</a:t>
            </a:r>
            <a:r>
              <a:rPr lang="ru-RU" b="1" dirty="0" smtClean="0"/>
              <a:t>(2)</a:t>
            </a:r>
            <a:r>
              <a:rPr lang="ru-RU" b="1" dirty="0" err="1" smtClean="0"/>
              <a:t>ые</a:t>
            </a:r>
            <a:r>
              <a:rPr lang="ru-RU" b="1" dirty="0" smtClean="0"/>
              <a:t> коньки, </a:t>
            </a:r>
            <a:r>
              <a:rPr lang="ru-RU" b="1" dirty="0" err="1" smtClean="0"/>
              <a:t>украше</a:t>
            </a:r>
            <a:r>
              <a:rPr lang="ru-RU" b="1" dirty="0" smtClean="0"/>
              <a:t>(3)</a:t>
            </a:r>
            <a:r>
              <a:rPr lang="ru-RU" b="1" dirty="0" err="1" smtClean="0"/>
              <a:t>ые</a:t>
            </a:r>
            <a:r>
              <a:rPr lang="ru-RU" b="1" dirty="0" smtClean="0"/>
              <a:t> завитком в виде лошади(4)ой головы.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 3,4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2,3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1,2,3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1,2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dirty="0" smtClean="0"/>
              <a:t>5.В каком слове пишется НН?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 </a:t>
            </a:r>
            <a:r>
              <a:rPr lang="ru-RU" dirty="0" err="1" smtClean="0"/>
              <a:t>плете</a:t>
            </a:r>
            <a:r>
              <a:rPr lang="ru-RU" dirty="0" smtClean="0"/>
              <a:t>…</a:t>
            </a:r>
            <a:r>
              <a:rPr lang="ru-RU" dirty="0" err="1" smtClean="0"/>
              <a:t>ое</a:t>
            </a:r>
            <a:r>
              <a:rPr lang="ru-RU" dirty="0" smtClean="0"/>
              <a:t> кресло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ржа…</a:t>
            </a:r>
            <a:r>
              <a:rPr lang="ru-RU" dirty="0" err="1" smtClean="0"/>
              <a:t>ая</a:t>
            </a:r>
            <a:r>
              <a:rPr lang="ru-RU" dirty="0" smtClean="0"/>
              <a:t> мука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спица слома…а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оловя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 солдатик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/>
            <a:r>
              <a:rPr lang="ru-RU" sz="6000" dirty="0" smtClean="0"/>
              <a:t>6.В каком слове пишется НН?</a:t>
            </a:r>
            <a:br>
              <a:rPr lang="ru-RU" sz="6000" dirty="0" smtClean="0"/>
            </a:br>
            <a:endParaRPr lang="ru-RU" sz="60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сея..</a:t>
            </a:r>
            <a:r>
              <a:rPr lang="ru-RU" dirty="0" err="1" smtClean="0"/>
              <a:t>ый</a:t>
            </a:r>
            <a:r>
              <a:rPr lang="ru-RU" dirty="0" smtClean="0"/>
              <a:t> песок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муравьи..</a:t>
            </a:r>
            <a:r>
              <a:rPr lang="ru-RU" dirty="0" err="1" smtClean="0"/>
              <a:t>ый</a:t>
            </a:r>
            <a:r>
              <a:rPr lang="ru-RU" dirty="0" smtClean="0"/>
              <a:t> след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err="1" smtClean="0"/>
              <a:t>небеле</a:t>
            </a:r>
            <a:r>
              <a:rPr lang="ru-RU" dirty="0" smtClean="0"/>
              <a:t>..</a:t>
            </a:r>
            <a:r>
              <a:rPr lang="ru-RU" dirty="0" err="1" smtClean="0"/>
              <a:t>ый</a:t>
            </a:r>
            <a:r>
              <a:rPr lang="ru-RU" dirty="0" smtClean="0"/>
              <a:t> потолок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тума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r>
              <a:rPr lang="ru-RU" dirty="0" smtClean="0"/>
              <a:t> даль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dirty="0" smtClean="0"/>
              <a:t>7.В каком слове пишется НН?</a:t>
            </a:r>
            <a:br>
              <a:rPr lang="ru-RU" sz="5400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цели…</a:t>
            </a:r>
            <a:r>
              <a:rPr lang="ru-RU" dirty="0" err="1" smtClean="0"/>
              <a:t>ая</a:t>
            </a:r>
            <a:r>
              <a:rPr lang="ru-RU" dirty="0" smtClean="0"/>
              <a:t> земля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кипяче</a:t>
            </a:r>
            <a:r>
              <a:rPr lang="ru-RU" dirty="0" smtClean="0"/>
              <a:t>…</a:t>
            </a:r>
            <a:r>
              <a:rPr lang="ru-RU" dirty="0" err="1" smtClean="0"/>
              <a:t>ое</a:t>
            </a:r>
            <a:r>
              <a:rPr lang="ru-RU" dirty="0" smtClean="0"/>
              <a:t> молоко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море </a:t>
            </a:r>
            <a:r>
              <a:rPr lang="ru-RU" dirty="0" err="1" smtClean="0"/>
              <a:t>взволнова</a:t>
            </a:r>
            <a:r>
              <a:rPr lang="ru-RU" dirty="0" smtClean="0"/>
              <a:t>…о 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непроше</a:t>
            </a:r>
            <a:r>
              <a:rPr lang="ru-RU" dirty="0" smtClean="0"/>
              <a:t>..</a:t>
            </a:r>
            <a:r>
              <a:rPr lang="ru-RU" dirty="0" err="1" smtClean="0"/>
              <a:t>ый</a:t>
            </a:r>
            <a:r>
              <a:rPr lang="ru-RU" dirty="0" smtClean="0"/>
              <a:t> гость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5400" dirty="0" smtClean="0"/>
              <a:t>8. В каком слове пишется НН?</a:t>
            </a:r>
            <a:br>
              <a:rPr lang="ru-RU" sz="5400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ржа…</a:t>
            </a:r>
            <a:r>
              <a:rPr lang="ru-RU" dirty="0" err="1" smtClean="0"/>
              <a:t>ое</a:t>
            </a:r>
            <a:r>
              <a:rPr lang="ru-RU" dirty="0" smtClean="0"/>
              <a:t> поле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нарисова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 художником портрет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вкусный </a:t>
            </a:r>
            <a:r>
              <a:rPr lang="ru-RU" dirty="0" err="1" smtClean="0"/>
              <a:t>соле</a:t>
            </a:r>
            <a:r>
              <a:rPr lang="ru-RU" dirty="0" smtClean="0"/>
              <a:t>…</a:t>
            </a:r>
            <a:r>
              <a:rPr lang="ru-RU" dirty="0" err="1" smtClean="0"/>
              <a:t>ый</a:t>
            </a:r>
            <a:r>
              <a:rPr lang="ru-RU" dirty="0" smtClean="0"/>
              <a:t> огурец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девочка </a:t>
            </a:r>
            <a:r>
              <a:rPr lang="ru-RU" dirty="0" err="1" smtClean="0"/>
              <a:t>румя</a:t>
            </a:r>
            <a:r>
              <a:rPr lang="ru-RU" dirty="0" smtClean="0"/>
              <a:t>…</a:t>
            </a:r>
            <a:r>
              <a:rPr lang="ru-RU" dirty="0" err="1" smtClean="0"/>
              <a:t>ая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235</Words>
  <Application>Microsoft Office PowerPoint</Application>
  <PresentationFormat>Экран (4:3)</PresentationFormat>
  <Paragraphs>85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</dc:title>
  <dc:creator>эмм</dc:creator>
  <cp:lastModifiedBy>муртаза</cp:lastModifiedBy>
  <cp:revision>22</cp:revision>
  <dcterms:created xsi:type="dcterms:W3CDTF">2010-02-09T18:22:56Z</dcterms:created>
  <dcterms:modified xsi:type="dcterms:W3CDTF">2017-10-01T14:17:04Z</dcterms:modified>
</cp:coreProperties>
</file>