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72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06/relationships/vbaProject" Target="vbaProject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литературе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err="1" smtClean="0"/>
              <a:t>Эфендиев</a:t>
            </a:r>
            <a:r>
              <a:rPr lang="ru-RU" dirty="0" smtClean="0"/>
              <a:t> Муртаза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Игалинская</a:t>
            </a:r>
            <a:r>
              <a:rPr lang="ru-RU" dirty="0" smtClean="0"/>
              <a:t> СОШ»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10 класс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Какой литературный тип изображён в образе Дикого (А.Н. Островский, «Гроза»)?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тип «маленького человека»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тип «лишнего человека»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самодур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романтический герой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 В произведениях какого автора основными  художественными приёмами являются гипербола,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фантастика, гротеск?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И.А. Гончаров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Н.А. Некрасов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М.Е. Салтыков-Щедрин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А.П. Чехов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  Какая пьеса не принадлежит перу  А.Н. Островского?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«Лес»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«Волки и овцы»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«Не в свои сани не садись»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«Месяц в деревне»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12.  Определите, кто является автором следующих строк: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Еду ли ночью по улице тёмной,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	Бури заслушаюсь в пасмурный день,-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	Друг беззащитный, больной и бездомный,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	Вдруг предо мной промелькнёт твоя тень!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А)  Ф.И. Тютчев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Б)  А.А. Фет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В)  Н.А. Некрасов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Г)  И.С. Тургенев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13.  Укажите, какую позицию занимает в романе-эпопее  «Война и мир»  автор.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участник происходящих событий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человек, глубоко переживающий и комментирующий описываемые события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бесстрастный наблюдатель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повествователь, прерывающий рассказ, чтобы поведать читателю о себе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14.  Укажите название полка, в котором служил Николай Ростов (Л.Н.Толстой  «Война и мир»)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Преображенский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Павловский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Измайловский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Семёновский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15.  Какой род литературы стал господствующим во второй половине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лирика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драма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эпос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лиро-эпика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1.  Укажите писателей второй половины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в. в названии произведении которых есть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противо-поставление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(имеются в виду произведения, изученные в школьном курсе).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А)  А.Н. Островский,  И.С. Тургенев,  М.Е. Салтыков-Щедрин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Б)  И.С. Тургенев,  Ф.М. Достоевский,  Л.Н. Толстой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В)  И.А. Гончаров,  Ф.М. Достоевский,  А.П. Чехов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Г)  Л.Н. Толстой,  Н.С. Лесков,  И.С. Тургенев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 В творчестве какого поэта впервые была применена импрессионистическая манера изображения?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Н.А. Некрасов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Ф. И. Тютчев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А.А. Фет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А.К. Толстой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 Укажите автора и название произведения, в «котором дан психологический отчёт одного преступления»?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А.Н. Островский  «Бешеные деньги»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Ф.М. Достоевский  «Преступление и наказание»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Л.Н. Толстой  «Живой труп»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Н.С. Лесков  «Леди Макбет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Мценского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уезда»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4.  Определите, из какого произведения взят следующий отрывок:</a:t>
            </a:r>
          </a:p>
          <a:p>
            <a:r>
              <a:rPr lang="ru-RU" dirty="0" smtClean="0"/>
              <a:t>  </a:t>
            </a:r>
            <a:r>
              <a:rPr lang="ru-RU" i="1" dirty="0" smtClean="0"/>
              <a:t>  Какое бы страстное, грешное, бунтующее сердце ни скрылось в могиле, цветы, растущие на ней, безмятежно глядят на нас своими невинными глазами:  не об одном вечном спокойствии говорят нам они,  о том великом спокойствии  «равнодушной» природы; они говорят также о вечном примирении и о жизни бесконечной…</a:t>
            </a:r>
            <a:endParaRPr lang="ru-RU" dirty="0" smtClean="0"/>
          </a:p>
          <a:p>
            <a:r>
              <a:rPr lang="ru-RU" dirty="0" smtClean="0"/>
              <a:t>  А)  Л.Н. Толстой  «Севастопольские рассказы»</a:t>
            </a:r>
          </a:p>
          <a:p>
            <a:r>
              <a:rPr lang="ru-RU" dirty="0" smtClean="0"/>
              <a:t>  Б)  Ф.М. Достоевский</a:t>
            </a:r>
          </a:p>
          <a:p>
            <a:r>
              <a:rPr lang="ru-RU" dirty="0" smtClean="0"/>
              <a:t>  В)  И.А. Гончаров  «Обломов»</a:t>
            </a:r>
          </a:p>
          <a:p>
            <a:r>
              <a:rPr lang="ru-RU" dirty="0" smtClean="0"/>
              <a:t>  Г)  И.С. Тургенев  «Отцы и дети»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 Укажите имя критика, который определил особенности психологизма  Л.Н. Толстого как «диалектику души»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Н.Г. Чернышевский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Н.А. Добролюбов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А.И. Герцен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Н.Н. Страхов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 smtClean="0"/>
              <a:t>6.  Какой художественный приём использовал автор  в данном произведении?</a:t>
            </a:r>
          </a:p>
          <a:p>
            <a:r>
              <a:rPr lang="ru-RU" dirty="0" smtClean="0"/>
              <a:t>	</a:t>
            </a:r>
            <a:r>
              <a:rPr lang="ru-RU" i="1" dirty="0" smtClean="0"/>
              <a:t>Блажен незлобивый поэт,</a:t>
            </a:r>
            <a:endParaRPr lang="ru-RU" dirty="0" smtClean="0"/>
          </a:p>
          <a:p>
            <a:r>
              <a:rPr lang="ru-RU" i="1" dirty="0" smtClean="0"/>
              <a:t>	В ком мало желчи, много чувства:</a:t>
            </a:r>
            <a:endParaRPr lang="ru-RU" dirty="0" smtClean="0"/>
          </a:p>
          <a:p>
            <a:r>
              <a:rPr lang="ru-RU" i="1" dirty="0" smtClean="0"/>
              <a:t>	Ему так искренен привет</a:t>
            </a:r>
            <a:endParaRPr lang="ru-RU" dirty="0" smtClean="0"/>
          </a:p>
          <a:p>
            <a:r>
              <a:rPr lang="ru-RU" i="1" dirty="0" smtClean="0"/>
              <a:t>	Друзей спокойного искусства…</a:t>
            </a:r>
            <a:endParaRPr lang="ru-RU" dirty="0" smtClean="0"/>
          </a:p>
          <a:p>
            <a:r>
              <a:rPr lang="ru-RU" i="1" dirty="0" smtClean="0"/>
              <a:t>	Но нет пощады у судьбы.</a:t>
            </a:r>
            <a:endParaRPr lang="ru-RU" dirty="0" smtClean="0"/>
          </a:p>
          <a:p>
            <a:r>
              <a:rPr lang="ru-RU" i="1" dirty="0" smtClean="0"/>
              <a:t>	Тому, чей благородный гений</a:t>
            </a:r>
            <a:endParaRPr lang="ru-RU" dirty="0" smtClean="0"/>
          </a:p>
          <a:p>
            <a:r>
              <a:rPr lang="ru-RU" i="1" dirty="0" smtClean="0"/>
              <a:t>	Стал обличителем толпы, </a:t>
            </a:r>
            <a:endParaRPr lang="ru-RU" dirty="0" smtClean="0"/>
          </a:p>
          <a:p>
            <a:r>
              <a:rPr lang="ru-RU" i="1" dirty="0" smtClean="0"/>
              <a:t>	Её страстей и заблуждений.</a:t>
            </a:r>
            <a:endParaRPr lang="ru-RU" dirty="0" smtClean="0"/>
          </a:p>
          <a:p>
            <a:r>
              <a:rPr lang="ru-RU" dirty="0" smtClean="0"/>
              <a:t>  А)  аллегория</a:t>
            </a:r>
          </a:p>
          <a:p>
            <a:r>
              <a:rPr lang="ru-RU" dirty="0" smtClean="0"/>
              <a:t>  Б)  антитеза</a:t>
            </a:r>
          </a:p>
          <a:p>
            <a:r>
              <a:rPr lang="ru-RU" dirty="0" smtClean="0"/>
              <a:t>  В)  метафора</a:t>
            </a:r>
          </a:p>
          <a:p>
            <a:r>
              <a:rPr lang="ru-RU" dirty="0" smtClean="0"/>
              <a:t>  Г)  гипербола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 Назовите основные критерии оценки личности в романе Л.Н. Толстого  «Война и мир»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гордость и самолюбие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благородство и доброта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естественность и нравственность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щедрость и мужество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Кто из русских писателей был осуждён на каторжные работы?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М.Е. Салтыков-Щедрин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Ф.М. Достоевский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А.И. Герцен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Н.А. Некрасов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693</Words>
  <Application>Microsoft Office PowerPoint</Application>
  <PresentationFormat>Экран (4:3)</PresentationFormat>
  <Paragraphs>113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по литературе</dc:title>
  <dc:creator>Эфендиев Муртаза</dc:creator>
  <cp:revision>18</cp:revision>
  <dcterms:created xsi:type="dcterms:W3CDTF">2010-02-09T18:22:56Z</dcterms:created>
  <dcterms:modified xsi:type="dcterms:W3CDTF">2013-12-10T17:41:06Z</dcterms:modified>
</cp:coreProperties>
</file>