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-84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9072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/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ru-RU" sz="4400" dirty="0" smtClean="0"/>
              <a:t>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РАССКАЗ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М.А.ШОЛОХОВА</a:t>
            </a: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«СУДЬБА ЧЕЛОВЕКА»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ТЕСТ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DS Yermak_D" pitchFamily="66" charset="-52"/>
              </a:rPr>
              <a:t> </a:t>
            </a:r>
            <a:r>
              <a:rPr lang="ru-RU" dirty="0" err="1" smtClean="0">
                <a:latin typeface="DS Yermak_D" pitchFamily="66" charset="-52"/>
              </a:rPr>
              <a:t>Эфендиев</a:t>
            </a:r>
            <a:r>
              <a:rPr lang="ru-RU" dirty="0" smtClean="0">
                <a:latin typeface="DS Yermak_D" pitchFamily="66" charset="-52"/>
              </a:rPr>
              <a:t> М.М</a:t>
            </a:r>
          </a:p>
          <a:p>
            <a:r>
              <a:rPr lang="ru-RU" dirty="0" smtClean="0">
                <a:latin typeface="DS Yermak_D" pitchFamily="66" charset="-52"/>
              </a:rPr>
              <a:t>             2               </a:t>
            </a:r>
          </a:p>
          <a:p>
            <a:r>
              <a:rPr lang="ru-RU" dirty="0" smtClean="0">
                <a:latin typeface="DS Yermak_D" pitchFamily="66" charset="-52"/>
              </a:rPr>
              <a:t>     </a:t>
            </a:r>
            <a:r>
              <a:rPr lang="ru-RU" dirty="0" smtClean="0">
                <a:latin typeface="Traktir" pitchFamily="2" charset="0"/>
              </a:rPr>
              <a:t>2017/2018</a:t>
            </a:r>
            <a:r>
              <a:rPr lang="ru-RU" dirty="0" smtClean="0">
                <a:latin typeface="DS Yermak_D" pitchFamily="66" charset="-52"/>
              </a:rPr>
              <a:t>.</a:t>
            </a:r>
            <a:endParaRPr lang="ru-RU" dirty="0">
              <a:latin typeface="DS Yermak_D" pitchFamily="66" charset="-52"/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latin typeface="DS Yermak_D" pitchFamily="66" charset="-52"/>
              </a:rPr>
              <a:t>  </a:t>
            </a:r>
            <a:r>
              <a:rPr lang="ru-RU" sz="3200" dirty="0" smtClean="0">
                <a:latin typeface="DS Yermak_D" pitchFamily="66" charset="-52"/>
              </a:rPr>
              <a:t>11     </a:t>
            </a:r>
          </a:p>
          <a:p>
            <a:r>
              <a:rPr lang="ru-RU" sz="3200" dirty="0" smtClean="0">
                <a:latin typeface="DS Yermak_D" pitchFamily="66" charset="-52"/>
              </a:rPr>
              <a:t>  </a:t>
            </a:r>
            <a:r>
              <a:rPr lang="ru-RU" sz="4800" dirty="0" smtClean="0">
                <a:latin typeface="Traktir" pitchFamily="2" charset="0"/>
              </a:rPr>
              <a:t>11  класс</a:t>
            </a:r>
            <a:endParaRPr lang="ru-RU" sz="4800" dirty="0">
              <a:latin typeface="Traktir" pitchFamily="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>
              <a:buNone/>
            </a:pPr>
            <a:r>
              <a:rPr lang="ru-RU" sz="4400" b="1" dirty="0" smtClean="0"/>
              <a:t>     9.Когда Соколов попытался совершить первый побег из </a:t>
            </a:r>
          </a:p>
          <a:p>
            <a:pPr lvl="0">
              <a:buNone/>
            </a:pPr>
            <a:r>
              <a:rPr lang="ru-RU" sz="4400" b="1" dirty="0" smtClean="0"/>
              <a:t>                           плена?</a:t>
            </a:r>
            <a:endParaRPr lang="ru-RU" sz="440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работал на каменном карьере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был отправлен рыть могилы военнопленным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бежал с силикатного завода, на котором работал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по дороге в Познань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/>
              <a:t>       10.Где впервые увидел Ваньку                 </a:t>
            </a:r>
          </a:p>
          <a:p>
            <a:pPr>
              <a:buNone/>
            </a:pPr>
            <a:r>
              <a:rPr lang="ru-RU" sz="4000" b="1" dirty="0" smtClean="0"/>
              <a:t>                   Андрей Соколов?</a:t>
            </a:r>
            <a:endParaRPr lang="ru-RU" sz="4000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Ваня прибежал на элеватор, где разгружался Андрей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Андрей увидел его на дороге, возвращаясь с рейса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Ваню приютили бездетные друзья Андрея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Ваня сидел у чайной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None/>
            </a:pPr>
            <a:r>
              <a:rPr lang="ru-RU" sz="4400" b="1" dirty="0" smtClean="0"/>
              <a:t>      1.В каком году опубликован  </a:t>
            </a:r>
          </a:p>
          <a:p>
            <a:pPr lvl="0">
              <a:buNone/>
            </a:pPr>
            <a:r>
              <a:rPr lang="ru-RU" sz="4400" b="1" dirty="0" smtClean="0"/>
              <a:t>      рассказ «Судьба человека»?</a:t>
            </a:r>
            <a:endParaRPr lang="ru-RU" sz="4400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1967-1968гг.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1953-1954гг.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1956-1957гг.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1946-1947гг.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sz="4400" b="1" dirty="0" smtClean="0"/>
              <a:t>2.Сколько лет было Ванюше, когда рассказчик встретил Соколова с мальчиком?</a:t>
            </a:r>
            <a:endParaRPr lang="ru-RU" sz="4400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пять-шесть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четыре – пять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семь-восемь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шесть-семь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>
              <a:buNone/>
            </a:pPr>
            <a:r>
              <a:rPr lang="ru-RU" sz="4400" b="1" dirty="0" smtClean="0"/>
              <a:t>        3.Сколько времени ждали    </a:t>
            </a:r>
          </a:p>
          <a:p>
            <a:pPr lvl="0">
              <a:buNone/>
            </a:pPr>
            <a:r>
              <a:rPr lang="ru-RU" sz="4400" b="1" dirty="0" smtClean="0"/>
              <a:t>     рассказчик и Соколов лодку? </a:t>
            </a:r>
            <a:endParaRPr lang="ru-RU" sz="4400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полтора часа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три часа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четыре часа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два часа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/>
              <a:t>      4.Сколько лет было Андрею Соколову, когда началась война?</a:t>
            </a:r>
            <a:endParaRPr lang="ru-RU" sz="4400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45 лет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41 год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40лет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44 года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5800" b="1" dirty="0" smtClean="0"/>
              <a:t>5.«Родни -  хоть шаром покати, - нигде, никого,  ни одной души» - говорит о себе Андрей Соколов. Как    </a:t>
            </a:r>
          </a:p>
          <a:p>
            <a:pPr>
              <a:buNone/>
            </a:pPr>
            <a:r>
              <a:rPr lang="ru-RU" sz="5800" b="1" dirty="0" smtClean="0"/>
              <a:t>               сложилась судьба родителей и сестры  </a:t>
            </a:r>
          </a:p>
          <a:p>
            <a:pPr>
              <a:buNone/>
            </a:pPr>
            <a:r>
              <a:rPr lang="ru-RU" sz="5800" b="1" dirty="0" smtClean="0"/>
              <a:t>                               Андрея Соколова?</a:t>
            </a:r>
            <a:endParaRPr lang="ru-RU" sz="5800" dirty="0" smtClean="0"/>
          </a:p>
          <a:p>
            <a:pPr>
              <a:buNone/>
            </a:pP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погибли в голодные годы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были репрессированы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погибли в гражданскую войну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на их дом упала бомба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/>
              <a:t>   6.Какими профессиями владел  </a:t>
            </a:r>
          </a:p>
          <a:p>
            <a:pPr>
              <a:buNone/>
            </a:pPr>
            <a:r>
              <a:rPr lang="ru-RU" sz="4400" b="1" dirty="0" smtClean="0"/>
              <a:t>                Андрей Соколов?</a:t>
            </a:r>
            <a:endParaRPr lang="ru-RU" sz="44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err="1" smtClean="0"/>
              <a:t>Шофёр,рабочий</a:t>
            </a:r>
            <a:r>
              <a:rPr lang="ru-RU" dirty="0" smtClean="0"/>
              <a:t> на заводе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Рабочий на </a:t>
            </a:r>
            <a:r>
              <a:rPr lang="ru-RU" dirty="0" err="1" smtClean="0"/>
              <a:t>заводе,слесарь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Шофёр, рабочий на </a:t>
            </a:r>
            <a:r>
              <a:rPr lang="ru-RU" dirty="0" err="1" smtClean="0"/>
              <a:t>заводе,слесарь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err="1" smtClean="0"/>
              <a:t>Плотник,шофёр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5400" b="1" dirty="0" smtClean="0"/>
              <a:t>  7.В каком году Андрей Соколов  </a:t>
            </a:r>
          </a:p>
          <a:p>
            <a:pPr>
              <a:buNone/>
            </a:pPr>
            <a:r>
              <a:rPr lang="ru-RU" sz="5400" b="1" dirty="0" smtClean="0"/>
              <a:t>                  попал в плен?</a:t>
            </a:r>
            <a:endParaRPr lang="ru-RU" sz="5400" dirty="0" smtClean="0"/>
          </a:p>
          <a:p>
            <a:pPr>
              <a:buNone/>
            </a:pP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в 1943 году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в 1944 году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в 1941 году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 1942 году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4800" b="1" dirty="0" smtClean="0"/>
              <a:t>    8.Сколько лет прожили вместе      </a:t>
            </a:r>
          </a:p>
          <a:p>
            <a:pPr>
              <a:buNone/>
            </a:pPr>
            <a:r>
              <a:rPr lang="ru-RU" sz="4800" b="1" dirty="0" smtClean="0"/>
              <a:t>              Ирина и Андрей?</a:t>
            </a:r>
            <a:endParaRPr lang="ru-RU" sz="4800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семнадцать лет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двадцать лет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девятнадцать лет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пятнадцать лет</a:t>
            </a:r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284</Words>
  <Application>Microsoft Office PowerPoint</Application>
  <PresentationFormat>Экран (4:3)</PresentationFormat>
  <Paragraphs>89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Sudyba cheloveka</dc:title>
  <dc:creator>эмм2017</dc:creator>
  <cp:lastModifiedBy>муртаза</cp:lastModifiedBy>
  <cp:revision>21</cp:revision>
  <dcterms:created xsi:type="dcterms:W3CDTF">2010-02-09T18:22:56Z</dcterms:created>
  <dcterms:modified xsi:type="dcterms:W3CDTF">2017-09-24T12:21:04Z</dcterms:modified>
</cp:coreProperties>
</file>