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06/relationships/vbaProject" Target="vbaProject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9072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perspectiveRelaxed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Тест "Имя существительное"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431368" y="4156989"/>
            <a:ext cx="4921134" cy="1886990"/>
          </a:xfrm>
          <a:scene3d>
            <a:camera prst="isometricOffAxis1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/>
              <a:t>         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М.М. 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МКОУ «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СОШ</a:t>
            </a:r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2017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861455" y="4029169"/>
            <a:ext cx="3009207" cy="1886990"/>
          </a:xfrm>
          <a:scene3d>
            <a:camera prst="isometricOffAxis1Lef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</a:rPr>
              <a:t>5 класс</a:t>
            </a:r>
            <a:endParaRPr lang="ru-RU" sz="7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9. Укажите словосочетание, соответствующее данной схеме </a:t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по (3 </a:t>
            </a:r>
            <a:r>
              <a:rPr lang="ru-RU" sz="4400" b="1" dirty="0" err="1" smtClean="0">
                <a:solidFill>
                  <a:srgbClr val="C00000"/>
                </a:solidFill>
              </a:rPr>
              <a:t>скл</a:t>
            </a:r>
            <a:r>
              <a:rPr lang="ru-RU" sz="4400" b="1" dirty="0" smtClean="0">
                <a:solidFill>
                  <a:srgbClr val="C00000"/>
                </a:solidFill>
              </a:rPr>
              <a:t>. Д.п.) на (1 </a:t>
            </a:r>
            <a:r>
              <a:rPr lang="ru-RU" sz="4400" b="1" dirty="0" err="1" smtClean="0">
                <a:solidFill>
                  <a:srgbClr val="C00000"/>
                </a:solidFill>
              </a:rPr>
              <a:t>скл</a:t>
            </a:r>
            <a:r>
              <a:rPr lang="ru-RU" sz="4400" b="1" dirty="0" smtClean="0">
                <a:solidFill>
                  <a:srgbClr val="C00000"/>
                </a:solidFill>
              </a:rPr>
              <a:t>. </a:t>
            </a:r>
            <a:r>
              <a:rPr lang="ru-RU" sz="4400" b="1" dirty="0" err="1" smtClean="0">
                <a:solidFill>
                  <a:srgbClr val="C00000"/>
                </a:solidFill>
              </a:rPr>
              <a:t>П.п</a:t>
            </a:r>
            <a:r>
              <a:rPr lang="ru-RU" sz="4400" b="1" dirty="0" smtClean="0">
                <a:solidFill>
                  <a:srgbClr val="C00000"/>
                </a:solidFill>
              </a:rPr>
              <a:t>):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по степи на коне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по площади на машине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по дороге на лошади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по небу на самолёте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10. Укажите однокоренные слова:</a:t>
            </a:r>
            <a:br>
              <a:rPr lang="ru-RU" sz="5400" b="1" dirty="0" smtClean="0">
                <a:solidFill>
                  <a:srgbClr val="C00000"/>
                </a:solidFill>
              </a:rPr>
            </a:b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работа, труд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смелость, храбрость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моряк, приморье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вода, водитель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11. В какой строке верно записаны окончания у всех существительных мн.ч. Р.п.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много </a:t>
            </a:r>
            <a:r>
              <a:rPr lang="ru-RU" dirty="0" err="1" smtClean="0"/>
              <a:t>сапогов</a:t>
            </a:r>
            <a:r>
              <a:rPr lang="ru-RU" dirty="0" smtClean="0"/>
              <a:t>, </a:t>
            </a:r>
            <a:r>
              <a:rPr lang="ru-RU" dirty="0" err="1" smtClean="0"/>
              <a:t>чулков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много задач, мандарин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много носков, ботинок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много платьев, помидор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12. Найдите предложение с однородными членами (сказуемыми):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Из водорослей люди готовят вкусные кушанья и корм для скота.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По морям плавают пассажирские и грузовые суда.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Пришла осень и без красок и кисти перекрасила все листья.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ru-RU" sz="2600" dirty="0" smtClean="0"/>
              <a:t>В небе пели жаворонки, звенели стрекозы. 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На какие вопросы отвечают имена существительные?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800" smtClean="0"/>
              <a:t>кто? что? </a:t>
            </a:r>
            <a:br>
              <a:rPr lang="ru-RU" sz="2800" smtClean="0"/>
            </a:b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что делает? что сделает?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какой? какая? какие?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как? каким образом?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2. Что является начальной формой имени существительного?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И.п. ед.ч.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И.п. мн.ч. в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В.п. ед.ч.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В.п. мн.ч. 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3. К какому склонению относятся имена существительные мужского рода с нулевым окончанием. 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к </a:t>
            </a:r>
            <a:r>
              <a:rPr lang="en-US" dirty="0" smtClean="0"/>
              <a:t>I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ко 2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 3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 1 и 2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4. Определите предлоги родительного падежа.</a:t>
            </a:r>
            <a:br>
              <a:rPr lang="ru-RU" sz="5400" b="1" dirty="0" smtClean="0">
                <a:solidFill>
                  <a:srgbClr val="C00000"/>
                </a:solidFill>
              </a:rPr>
            </a:b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к, по 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с, от, до, из, без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о, об, в, во, на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через, про, в, на, за 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</a:rPr>
              <a:t>5. Выбери верное утверждение:</a:t>
            </a:r>
            <a:br>
              <a:rPr lang="ru-RU" sz="6000" b="1" dirty="0" smtClean="0">
                <a:solidFill>
                  <a:srgbClr val="C00000"/>
                </a:solidFill>
              </a:rPr>
            </a:b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Имена существительные изменяются по родам и числам.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Имена существительные изменяются по числам и падежам.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Имена существительные не изменяются по числам и падежам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Имена существительные изменяются по склонениям и падежам.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6. В каком предложении есть существительное в В.п. 2 </a:t>
            </a:r>
            <a:r>
              <a:rPr lang="ru-RU" sz="4800" b="1" dirty="0" err="1" smtClean="0">
                <a:solidFill>
                  <a:srgbClr val="C00000"/>
                </a:solidFill>
              </a:rPr>
              <a:t>скл</a:t>
            </a:r>
            <a:r>
              <a:rPr lang="ru-RU" sz="4800" b="1" dirty="0" smtClean="0">
                <a:solidFill>
                  <a:srgbClr val="C00000"/>
                </a:solidFill>
              </a:rPr>
              <a:t>. м.р.</a:t>
            </a:r>
            <a:br>
              <a:rPr lang="ru-RU" sz="4800" b="1" dirty="0" smtClean="0">
                <a:solidFill>
                  <a:srgbClr val="C00000"/>
                </a:solidFill>
              </a:rPr>
            </a:b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Рядом лежала занимательная книга друга.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Матрос увидел далёкий берег.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Мы прочли рассказ про маленького Диму.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Усталый путник обошёл большое озеро.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7. У каких существительных в Р.п., Д.п., П.п. падежах окончание -И.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1 и 3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3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2 </a:t>
            </a:r>
            <a:r>
              <a:rPr lang="ru-RU" dirty="0" err="1" smtClean="0"/>
              <a:t>скл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8. В какой строке у всех существительных окончание -Е?</a:t>
            </a:r>
            <a:br>
              <a:rPr lang="ru-RU" sz="4400" b="1" dirty="0" smtClean="0">
                <a:solidFill>
                  <a:srgbClr val="C00000"/>
                </a:solidFill>
              </a:rPr>
            </a:b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 smtClean="0"/>
              <a:t> </a:t>
            </a:r>
            <a:r>
              <a:rPr lang="ru-RU" sz="12800" dirty="0" smtClean="0"/>
              <a:t>о лес…, к сирен… </a:t>
            </a:r>
            <a:br>
              <a:rPr lang="ru-RU" sz="12800" dirty="0" smtClean="0"/>
            </a:br>
            <a:endParaRPr lang="ru-RU" sz="1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на дорог…, к </a:t>
            </a:r>
            <a:r>
              <a:rPr lang="ru-RU" dirty="0" err="1" smtClean="0"/>
              <a:t>дочер</a:t>
            </a:r>
            <a:r>
              <a:rPr lang="ru-RU" dirty="0" smtClean="0"/>
              <a:t>….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опушк</a:t>
            </a:r>
            <a:r>
              <a:rPr lang="ru-RU" dirty="0" smtClean="0"/>
              <a:t>…, о солнц…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на пол…, к </a:t>
            </a:r>
            <a:r>
              <a:rPr lang="ru-RU" dirty="0" err="1" smtClean="0"/>
              <a:t>дочк</a:t>
            </a:r>
            <a:r>
              <a:rPr lang="ru-RU" dirty="0" smtClean="0"/>
              <a:t>…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427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</dc:creator>
  <cp:lastModifiedBy>муртаза</cp:lastModifiedBy>
  <cp:revision>22</cp:revision>
  <dcterms:created xsi:type="dcterms:W3CDTF">2010-02-09T18:22:56Z</dcterms:created>
  <dcterms:modified xsi:type="dcterms:W3CDTF">2017-09-24T13:00:00Z</dcterms:modified>
</cp:coreProperties>
</file>