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630382" y="1016000"/>
            <a:ext cx="7930372" cy="2792615"/>
          </a:xfrm>
        </p:spPr>
        <p:txBody>
          <a:bodyPr/>
          <a:lstStyle/>
          <a:p>
            <a:r>
              <a:rPr lang="ru-RU" b="1" dirty="0" smtClean="0"/>
              <a:t>Контрольное тестирование по русскому языку 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598517" y="4039985"/>
            <a:ext cx="4921134" cy="1886990"/>
          </a:xfrm>
          <a:scene3d>
            <a:camera prst="isometricTopUp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      </a:t>
            </a:r>
            <a:r>
              <a:rPr lang="ru-RU" dirty="0" err="1" smtClean="0"/>
              <a:t>Эфендиев</a:t>
            </a:r>
            <a:r>
              <a:rPr lang="ru-RU" dirty="0" smtClean="0"/>
              <a:t> Муртаза        </a:t>
            </a:r>
          </a:p>
          <a:p>
            <a:r>
              <a:rPr lang="ru-RU" dirty="0" smtClean="0"/>
              <a:t>           Магомедович</a:t>
            </a:r>
          </a:p>
          <a:p>
            <a:r>
              <a:rPr lang="ru-RU" dirty="0" smtClean="0"/>
              <a:t>МКОУ 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isometricOffAxis2Top"/>
            <a:lightRig rig="threePt" dir="t"/>
          </a:scene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 7 класс</a:t>
            </a:r>
          </a:p>
          <a:p>
            <a:r>
              <a:rPr lang="ru-RU" smtClean="0"/>
              <a:t>     </a:t>
            </a:r>
            <a:r>
              <a:rPr lang="ru-RU" smtClean="0"/>
              <a:t>2017/18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>
                <a:latin typeface="a_GildiaTitulDcFrGr" pitchFamily="82" charset="-52"/>
              </a:rPr>
              <a:t>9. В каком ряду все деепричастия совершенного вида?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замешкавшись, перешёптываясь, поспешив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подняв, заволновавшись, заговорив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осматривая, читая, поджидая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обнаружив, приглушив, стесняясь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_PlakatTitulHlStr" pitchFamily="34" charset="-52"/>
              </a:rPr>
              <a:t>10. Укажите верное продолжение предложения </a:t>
            </a:r>
          </a:p>
          <a:p>
            <a:pPr>
              <a:buNone/>
            </a:pPr>
            <a:r>
              <a:rPr lang="ru-RU" b="1" i="1" dirty="0" smtClean="0">
                <a:latin typeface="a_PlakatTitulHlStr" pitchFamily="34" charset="-52"/>
              </a:rPr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Пользуясь англо-русским словарём,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легко переводятся даже незнакомые тексты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вы всегда сможете грамотно перевести текст.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урок будет подготовлен на отличную оценку.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 учебнике тоже не стоит забывать.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Simeiz" pitchFamily="18" charset="0"/>
              </a:rPr>
              <a:t>11. В каком ряду в обоих словах пропущена одна и та же буква?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навзнич</a:t>
            </a:r>
            <a:r>
              <a:rPr lang="ru-RU" dirty="0" smtClean="0"/>
              <a:t>…, </a:t>
            </a:r>
            <a:r>
              <a:rPr lang="ru-RU" dirty="0" err="1" smtClean="0"/>
              <a:t>настеж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сбок</a:t>
            </a:r>
            <a:r>
              <a:rPr lang="ru-RU" dirty="0" smtClean="0"/>
              <a:t>…, </a:t>
            </a:r>
            <a:r>
              <a:rPr lang="ru-RU" dirty="0" err="1" smtClean="0"/>
              <a:t>слев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бесшумн</a:t>
            </a:r>
            <a:r>
              <a:rPr lang="ru-RU" dirty="0" smtClean="0"/>
              <a:t>…, </a:t>
            </a:r>
            <a:r>
              <a:rPr lang="ru-RU" dirty="0" err="1" smtClean="0"/>
              <a:t>изредк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направ</a:t>
            </a:r>
            <a:r>
              <a:rPr lang="ru-RU" dirty="0" smtClean="0"/>
              <a:t>…, снов...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a_DexterOtlDecor3D" pitchFamily="82" charset="-52"/>
              </a:rPr>
              <a:t>12. В предложении пронумерованы отдельные слова. В каком варианте ответа указаны только служебные части речи?</a:t>
            </a:r>
          </a:p>
          <a:p>
            <a:pPr>
              <a:buNone/>
            </a:pPr>
            <a:r>
              <a:rPr lang="ru-RU" dirty="0" smtClean="0"/>
              <a:t>              </a:t>
            </a:r>
            <a:r>
              <a:rPr lang="ru-RU" b="1" i="1" dirty="0" smtClean="0"/>
              <a:t>В продолжение</a:t>
            </a:r>
            <a:r>
              <a:rPr lang="ru-RU" b="1" i="1" baseline="30000" dirty="0" smtClean="0"/>
              <a:t>1</a:t>
            </a:r>
            <a:r>
              <a:rPr lang="ru-RU" b="1" i="1" dirty="0" smtClean="0"/>
              <a:t> целого дня дождь лил как из</a:t>
            </a:r>
            <a:r>
              <a:rPr lang="ru-RU" b="1" i="1" baseline="30000" dirty="0" smtClean="0"/>
              <a:t>2</a:t>
            </a:r>
            <a:r>
              <a:rPr lang="ru-RU" b="1" i="1" dirty="0" smtClean="0"/>
              <a:t> ведра, но</a:t>
            </a:r>
            <a:r>
              <a:rPr lang="ru-RU" b="1" i="1" baseline="30000" dirty="0" smtClean="0"/>
              <a:t>3</a:t>
            </a:r>
            <a:r>
              <a:rPr lang="ru-RU" b="1" i="1" dirty="0" smtClean="0"/>
              <a:t> впоследствии</a:t>
            </a:r>
            <a:r>
              <a:rPr lang="ru-RU" b="1" i="1" baseline="30000" dirty="0" smtClean="0"/>
              <a:t>4</a:t>
            </a:r>
            <a:r>
              <a:rPr lang="ru-RU" b="1" i="1" dirty="0" smtClean="0"/>
              <a:t> погода наладилась.</a:t>
            </a:r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1, 2, 3, 4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2, 3, 4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1, 2, 5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1, 2, 3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stronCTT" pitchFamily="2" charset="0"/>
              </a:rPr>
              <a:t>13.  В предложении </a:t>
            </a:r>
            <a:r>
              <a:rPr lang="ru-RU" b="1" i="1" dirty="0" smtClean="0">
                <a:solidFill>
                  <a:srgbClr val="FF0000"/>
                </a:solidFill>
              </a:rPr>
              <a:t>Несмотря на предсказания старожилов, погода прояснилась, и мы, погрузив вещи в лодку, благополучно добрались по реке до посёлка</a:t>
            </a:r>
            <a:r>
              <a:rPr lang="ru-RU" b="1" i="1" dirty="0" smtClean="0"/>
              <a:t> </a:t>
            </a:r>
            <a:r>
              <a:rPr lang="ru-RU" dirty="0" smtClean="0">
                <a:latin typeface="AstronCTT" pitchFamily="2" charset="0"/>
              </a:rPr>
              <a:t>производным предлогом является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несмотря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несмотря на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погрузив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_GildiaTitulDcFrGr" pitchFamily="82" charset="-52"/>
              </a:rPr>
              <a:t>14. Укажи верное написание производного предлога </a:t>
            </a:r>
            <a:r>
              <a:rPr lang="ru-RU" b="1" i="1" dirty="0" smtClean="0">
                <a:solidFill>
                  <a:srgbClr val="FF0000"/>
                </a:solidFill>
              </a:rPr>
              <a:t>(в)</a:t>
            </a:r>
            <a:r>
              <a:rPr lang="ru-RU" b="1" i="1" dirty="0" err="1" smtClean="0">
                <a:solidFill>
                  <a:srgbClr val="FF0000"/>
                </a:solidFill>
              </a:rPr>
              <a:t>следстви</a:t>
            </a:r>
            <a:r>
              <a:rPr lang="ru-RU" b="1" i="1" dirty="0" smtClean="0">
                <a:solidFill>
                  <a:srgbClr val="FF0000"/>
                </a:solidFill>
              </a:rPr>
              <a:t>..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b="1" i="1" dirty="0" smtClean="0">
                <a:solidFill>
                  <a:srgbClr val="FF0000"/>
                </a:solidFill>
              </a:rPr>
              <a:t>обнаружения неисправности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раздельно, на конце </a:t>
            </a:r>
            <a:r>
              <a:rPr lang="ru-RU" b="1" dirty="0" smtClean="0"/>
              <a:t>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слитно, на конце </a:t>
            </a:r>
            <a:r>
              <a:rPr lang="ru-RU" b="1" dirty="0" smtClean="0"/>
              <a:t>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слитно, на конце </a:t>
            </a:r>
            <a:r>
              <a:rPr lang="ru-RU" b="1" dirty="0" smtClean="0"/>
              <a:t>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раздельно, на конце </a:t>
            </a:r>
            <a:r>
              <a:rPr lang="ru-RU" b="1" dirty="0" smtClean="0"/>
              <a:t>Е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DynarShadow" pitchFamily="2" charset="0"/>
              </a:rPr>
              <a:t>15.  Укажите верное написание выделенного слова и его объяснение в предложении  </a:t>
            </a:r>
            <a:r>
              <a:rPr lang="ru-RU" i="1" dirty="0" smtClean="0">
                <a:solidFill>
                  <a:srgbClr val="FF0000"/>
                </a:solidFill>
              </a:rPr>
              <a:t>Слово «плёс»</a:t>
            </a:r>
            <a:r>
              <a:rPr lang="ru-RU" b="1" i="1" dirty="0" smtClean="0">
                <a:solidFill>
                  <a:srgbClr val="FF0000"/>
                </a:solidFill>
              </a:rPr>
              <a:t> то(же) </a:t>
            </a:r>
            <a:r>
              <a:rPr lang="ru-RU" i="1" dirty="0" smtClean="0">
                <a:solidFill>
                  <a:srgbClr val="FF0000"/>
                </a:solidFill>
              </a:rPr>
              <a:t>является названием водного объекта.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Тоже </a:t>
            </a:r>
            <a:r>
              <a:rPr lang="ru-RU" dirty="0" smtClean="0"/>
              <a:t>всегда пишется слитно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То же </a:t>
            </a:r>
            <a:r>
              <a:rPr lang="ru-RU" dirty="0" smtClean="0"/>
              <a:t>всегда пишется раздельно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То же - </a:t>
            </a:r>
            <a:r>
              <a:rPr lang="ru-RU" dirty="0" smtClean="0"/>
              <a:t> здесь это местоимение с частицей.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Тоже – </a:t>
            </a:r>
            <a:r>
              <a:rPr lang="ru-RU" dirty="0" smtClean="0"/>
              <a:t>здесь</a:t>
            </a:r>
            <a:r>
              <a:rPr lang="ru-RU" i="1" dirty="0" smtClean="0"/>
              <a:t> </a:t>
            </a:r>
            <a:r>
              <a:rPr lang="ru-RU" dirty="0" smtClean="0"/>
              <a:t>это союз, пишется слитно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1.Определите, от какого слова образовалось слово </a:t>
            </a:r>
            <a:r>
              <a:rPr lang="ru-RU" sz="4000" b="1" i="1" dirty="0" smtClean="0">
                <a:solidFill>
                  <a:srgbClr val="00B0F0"/>
                </a:solidFill>
              </a:rPr>
              <a:t>построенный.</a:t>
            </a:r>
            <a:endParaRPr lang="ru-RU" sz="4000" b="1" dirty="0" smtClean="0">
              <a:solidFill>
                <a:srgbClr val="00B0F0"/>
              </a:solidFill>
            </a:endParaRPr>
          </a:p>
          <a:p>
            <a:pPr lvl="0" algn="ctr">
              <a:buNone/>
            </a:pPr>
            <a:r>
              <a:rPr lang="ru-RU" b="1" dirty="0" smtClean="0">
                <a:latin typeface="a_BraggaStars" pitchFamily="82" charset="-52"/>
              </a:rPr>
              <a:t>  </a:t>
            </a:r>
          </a:p>
          <a:p>
            <a:pPr lvl="0" algn="ctr">
              <a:buNone/>
            </a:pPr>
            <a:endParaRPr lang="ru-RU" b="1" dirty="0" smtClean="0">
              <a:latin typeface="a_BraggaStars" pitchFamily="82" charset="-52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a_BraggaStars" pitchFamily="82" charset="-52"/>
              </a:rPr>
              <a:t>построен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b="1" dirty="0" smtClean="0">
                <a:latin typeface="a_BraggaStars" pitchFamily="82" charset="-52"/>
              </a:rPr>
              <a:t>строить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b="1" dirty="0" smtClean="0">
                <a:latin typeface="a_BraggaStars" pitchFamily="82" charset="-52"/>
              </a:rPr>
              <a:t>построить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a_BraggaStars" pitchFamily="82" charset="-52"/>
              </a:rPr>
              <a:t>строй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ru-RU" dirty="0" smtClean="0">
                <a:latin typeface="a_DexterOtl" pitchFamily="82" charset="-52"/>
              </a:rPr>
              <a:t>2.Укажите ошибку в определении грамматических признаков имён существительных.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b="1" i="1" dirty="0" smtClean="0"/>
              <a:t>(мостик) из брёвен</a:t>
            </a:r>
            <a:r>
              <a:rPr lang="ru-RU" dirty="0" smtClean="0"/>
              <a:t> – нарицательное, </a:t>
            </a:r>
            <a:r>
              <a:rPr lang="ru-RU" dirty="0" err="1" smtClean="0"/>
              <a:t>сред.рода</a:t>
            </a:r>
            <a:r>
              <a:rPr lang="ru-RU" dirty="0" smtClean="0"/>
              <a:t>, 2скл., </a:t>
            </a:r>
            <a:r>
              <a:rPr lang="ru-RU" dirty="0" err="1" smtClean="0"/>
              <a:t>родит.пад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b="1" i="1" dirty="0" smtClean="0"/>
              <a:t>(называть) по имени</a:t>
            </a:r>
            <a:r>
              <a:rPr lang="ru-RU" dirty="0" smtClean="0"/>
              <a:t> – нарицательное, </a:t>
            </a:r>
            <a:r>
              <a:rPr lang="ru-RU" dirty="0" err="1" smtClean="0"/>
              <a:t>сред.рода</a:t>
            </a:r>
            <a:r>
              <a:rPr lang="ru-RU" dirty="0" smtClean="0"/>
              <a:t>, 2скл., </a:t>
            </a:r>
            <a:r>
              <a:rPr lang="ru-RU" dirty="0" err="1" smtClean="0"/>
              <a:t>дат.пад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b="1" i="1" dirty="0" smtClean="0"/>
              <a:t>(выходил) на палубу</a:t>
            </a:r>
            <a:r>
              <a:rPr lang="ru-RU" dirty="0" smtClean="0"/>
              <a:t> – нарицательное, </a:t>
            </a:r>
            <a:r>
              <a:rPr lang="ru-RU" dirty="0" err="1" smtClean="0"/>
              <a:t>жен.рода</a:t>
            </a:r>
            <a:r>
              <a:rPr lang="ru-RU" dirty="0" smtClean="0"/>
              <a:t>, 1скл., </a:t>
            </a:r>
            <a:r>
              <a:rPr lang="ru-RU" dirty="0" err="1" smtClean="0"/>
              <a:t>вин.пад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b="1" i="1" dirty="0" smtClean="0"/>
              <a:t>(проект) постройки</a:t>
            </a:r>
            <a:r>
              <a:rPr lang="ru-RU" dirty="0" smtClean="0"/>
              <a:t> - нарицательное, </a:t>
            </a:r>
            <a:r>
              <a:rPr lang="ru-RU" dirty="0" err="1" smtClean="0"/>
              <a:t>жен.рода</a:t>
            </a:r>
            <a:r>
              <a:rPr lang="ru-RU" dirty="0" smtClean="0"/>
              <a:t>, 1скл., </a:t>
            </a:r>
            <a:r>
              <a:rPr lang="ru-RU" dirty="0" err="1" smtClean="0"/>
              <a:t>родит.пад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latin typeface="a_AvanteTitulGr" pitchFamily="34" charset="-52"/>
              </a:rPr>
              <a:t>3.Укажите верную морфологическую характеристику глагола в предложении</a:t>
            </a:r>
            <a:r>
              <a:rPr lang="ru-RU" dirty="0" smtClean="0"/>
              <a:t>   </a:t>
            </a:r>
            <a:r>
              <a:rPr lang="ru-RU" b="1" i="1" dirty="0" smtClean="0">
                <a:solidFill>
                  <a:srgbClr val="C00000"/>
                </a:solidFill>
              </a:rPr>
              <a:t>И мысли в голове волнуются в отваге…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несовершенный вид, настоящее время, 3-е лицо, множественное число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несовершенный вид, будущее время, 3-е лицо, множественное число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совершенный вид, настоящее время, 3-е лицо, множественное число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несовершенный вид, будущее время, 2-е лицо, множественное число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ru-RU" dirty="0" smtClean="0">
                <a:latin typeface="a_MachinaNovaStarD" pitchFamily="82" charset="-52"/>
              </a:rPr>
              <a:t>4.Укажите верный выбор и верное объяснение орфограммы в словосочетании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построиш</a:t>
            </a:r>
            <a:r>
              <a:rPr lang="ru-RU" sz="4400" b="1" i="1" dirty="0" smtClean="0">
                <a:solidFill>
                  <a:srgbClr val="FF0000"/>
                </a:solidFill>
              </a:rPr>
              <a:t>… крепость</a:t>
            </a:r>
            <a:endParaRPr lang="ru-RU" sz="44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Ь пишется, так как это наречие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Ь не пишется, так как это краткое прилагательное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Ь пишется, так как это глагол 2-го лица, ед.числа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sz="3400" b="1" dirty="0" smtClean="0"/>
              <a:t>Ь пишется, так как это существительное 3-го склонения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ru-RU" sz="3600" dirty="0" smtClean="0">
                <a:latin typeface="Ampir Deco" pitchFamily="2" charset="0"/>
              </a:rPr>
              <a:t>5.Укажите верный выбор и верное объяснение орфограммы в слове</a:t>
            </a:r>
            <a:r>
              <a:rPr lang="ru-RU" dirty="0" smtClean="0"/>
              <a:t> </a:t>
            </a:r>
            <a:r>
              <a:rPr lang="ru-RU" sz="4800" b="1" i="1" dirty="0" smtClean="0">
                <a:solidFill>
                  <a:srgbClr val="FF0000"/>
                </a:solidFill>
              </a:rPr>
              <a:t>(пол)ананаса</a:t>
            </a:r>
            <a:r>
              <a:rPr lang="ru-RU" sz="4800" i="1" dirty="0" smtClean="0">
                <a:solidFill>
                  <a:srgbClr val="FF0000"/>
                </a:solidFill>
              </a:rPr>
              <a:t>.</a:t>
            </a:r>
            <a:endParaRPr lang="ru-RU" sz="4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dirty="0" smtClean="0"/>
              <a:t>пишется слитно, так как слово начинается с гласной буквы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пишется через дефис, так как второй корень начинается с гласной буквы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пишется раздельно, так как между данными словами можно вставить другое слово 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dirty="0" smtClean="0"/>
              <a:t>пишется через дефис, так как </a:t>
            </a:r>
            <a:r>
              <a:rPr lang="ru-RU" i="1" dirty="0" smtClean="0"/>
              <a:t>пол</a:t>
            </a:r>
            <a:r>
              <a:rPr lang="ru-RU" dirty="0" smtClean="0"/>
              <a:t> всегда пишется через дефис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ru-RU" dirty="0" smtClean="0">
                <a:latin typeface="a_AvanteTitulGr" pitchFamily="34" charset="-52"/>
              </a:rPr>
              <a:t>6.Причастие</a:t>
            </a:r>
            <a:r>
              <a:rPr lang="ru-RU" dirty="0" smtClean="0"/>
              <a:t> </a:t>
            </a:r>
            <a:r>
              <a:rPr lang="ru-RU" sz="4000" b="1" i="1" dirty="0" smtClean="0">
                <a:solidFill>
                  <a:srgbClr val="FF0000"/>
                </a:solidFill>
              </a:rPr>
              <a:t>переписавший</a:t>
            </a:r>
            <a:r>
              <a:rPr lang="ru-RU" i="1" dirty="0" smtClean="0"/>
              <a:t> </a:t>
            </a:r>
            <a:r>
              <a:rPr lang="ru-RU" dirty="0" smtClean="0">
                <a:latin typeface="a_AvanteTitulGr" pitchFamily="34" charset="-52"/>
              </a:rPr>
              <a:t>является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действительным причастием настоящего времени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действительным причастием прошедшего времени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страдательным причастием настоящего времени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страдательным причастием  прошедшего времени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latin typeface="a_MachinaNovaStarD" pitchFamily="82" charset="-52"/>
              </a:rPr>
              <a:t>7.В каком варианте ответа указаны все слова, в которых пропущена буква </a:t>
            </a:r>
            <a:r>
              <a:rPr lang="ru-RU" b="1" dirty="0" smtClean="0">
                <a:solidFill>
                  <a:srgbClr val="FF0000"/>
                </a:solidFill>
              </a:rPr>
              <a:t>А(Я)?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Знач…</a:t>
            </a:r>
            <a:r>
              <a:rPr lang="ru-RU" dirty="0" err="1" smtClean="0"/>
              <a:t>щий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Маяч</a:t>
            </a:r>
            <a:r>
              <a:rPr lang="ru-RU" dirty="0" smtClean="0"/>
              <a:t>…</a:t>
            </a:r>
            <a:r>
              <a:rPr lang="ru-RU" dirty="0" err="1" smtClean="0"/>
              <a:t>щий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Колыш</a:t>
            </a:r>
            <a:r>
              <a:rPr lang="ru-RU" dirty="0" smtClean="0"/>
              <a:t>…</a:t>
            </a:r>
            <a:r>
              <a:rPr lang="ru-RU" dirty="0" err="1" smtClean="0"/>
              <a:t>щий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Жале…</a:t>
            </a:r>
            <a:r>
              <a:rPr lang="ru-RU" dirty="0" err="1" smtClean="0"/>
              <a:t>щий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a_DexterOtlDecor3D" pitchFamily="82" charset="-52"/>
              </a:rPr>
              <a:t>8.В каком ряду оба слова пишутся с двумя буквами </a:t>
            </a:r>
            <a:r>
              <a:rPr lang="ru-RU" sz="4800" b="1" dirty="0" smtClean="0">
                <a:solidFill>
                  <a:srgbClr val="FF0000"/>
                </a:solidFill>
              </a:rPr>
              <a:t>НН</a:t>
            </a:r>
            <a:r>
              <a:rPr lang="ru-RU" sz="4800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сваре…</a:t>
            </a:r>
            <a:r>
              <a:rPr lang="ru-RU" dirty="0" err="1" smtClean="0"/>
              <a:t>ый</a:t>
            </a:r>
            <a:r>
              <a:rPr lang="ru-RU" dirty="0" smtClean="0"/>
              <a:t> суп, книга </a:t>
            </a:r>
            <a:r>
              <a:rPr lang="ru-RU" dirty="0" err="1" smtClean="0"/>
              <a:t>прочита</a:t>
            </a:r>
            <a:r>
              <a:rPr lang="ru-RU" dirty="0" smtClean="0"/>
              <a:t>…а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 smtClean="0"/>
              <a:t>стира</a:t>
            </a:r>
            <a:r>
              <a:rPr lang="ru-RU" dirty="0" smtClean="0"/>
              <a:t>…</a:t>
            </a:r>
            <a:r>
              <a:rPr lang="ru-RU" dirty="0" err="1" smtClean="0"/>
              <a:t>ое</a:t>
            </a:r>
            <a:r>
              <a:rPr lang="ru-RU" dirty="0" smtClean="0"/>
              <a:t> хозяйкой, девочка умна и </a:t>
            </a:r>
            <a:r>
              <a:rPr lang="ru-RU" dirty="0" err="1" smtClean="0"/>
              <a:t>воспита</a:t>
            </a:r>
            <a:r>
              <a:rPr lang="ru-RU" dirty="0" smtClean="0"/>
              <a:t>…а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гружё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машина, </a:t>
            </a:r>
            <a:r>
              <a:rPr lang="ru-RU" dirty="0" err="1" smtClean="0"/>
              <a:t>перепаха</a:t>
            </a:r>
            <a:r>
              <a:rPr lang="ru-RU" dirty="0" smtClean="0"/>
              <a:t>…</a:t>
            </a:r>
            <a:r>
              <a:rPr lang="ru-RU" dirty="0" err="1" smtClean="0"/>
              <a:t>ое</a:t>
            </a:r>
            <a:r>
              <a:rPr lang="ru-RU" dirty="0" smtClean="0"/>
              <a:t> поле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практика </a:t>
            </a:r>
            <a:r>
              <a:rPr lang="ru-RU" dirty="0" err="1" smtClean="0"/>
              <a:t>организова</a:t>
            </a:r>
            <a:r>
              <a:rPr lang="ru-RU" dirty="0" smtClean="0"/>
              <a:t>…а для студентов, глаже…</a:t>
            </a:r>
            <a:r>
              <a:rPr lang="ru-RU" dirty="0" err="1" smtClean="0"/>
              <a:t>ое</a:t>
            </a:r>
            <a:r>
              <a:rPr lang="ru-RU" dirty="0" smtClean="0"/>
              <a:t> бабушкой бельё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621</Words>
  <Application>Microsoft Office PowerPoint</Application>
  <PresentationFormat>Экран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Тест7 класс</dc:title>
  <dc:creator>эмм2018</dc:creator>
  <cp:lastModifiedBy>муртаза</cp:lastModifiedBy>
  <cp:revision>21</cp:revision>
  <dcterms:created xsi:type="dcterms:W3CDTF">2010-02-09T18:22:56Z</dcterms:created>
  <dcterms:modified xsi:type="dcterms:W3CDTF">2017-09-24T13:06:51Z</dcterms:modified>
</cp:coreProperties>
</file>