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activeX/activeX9.xml" ContentType="application/vnd.ms-office.activeX+xml"/>
  <Override PartName="/ppt/notesSlides/notesSlide7.xml" ContentType="application/vnd.openxmlformats-officedocument.presentationml.notesSlide+xml"/>
  <Override PartName="/ppt/activeX/activeX29.xml" ContentType="application/vnd.ms-office.activeX+xml"/>
  <Override PartName="/ppt/activeX/activeX38.xml" ContentType="application/vnd.ms-office.activeX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notesSlides/notesSlide5.xml" ContentType="application/vnd.openxmlformats-officedocument.presentationml.notesSlide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notesSlides/notesSlide3.xml" ContentType="application/vnd.openxmlformats-officedocument.presentationml.notesSlide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vbaProject.bin" ContentType="application/vnd.ms-office.vbaProject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activeX/activeX8.xml" ContentType="application/vnd.ms-office.activeX+xml"/>
  <Override PartName="/ppt/notesSlides/notesSlide6.xml" ContentType="application/vnd.openxmlformats-officedocument.presentationml.notesSlide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notesSlides/notesSlide4.xml" ContentType="application/vnd.openxmlformats-officedocument.presentationml.notesSlide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50"/>
    <a:srgbClr val="F2D212"/>
    <a:srgbClr val="F8FE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9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10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2.xml"/><Relationship Id="rId7" Type="http://schemas.openxmlformats.org/officeDocument/2006/relationships/slideLayout" Target="../slideLayouts/slideLayout2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2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3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5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6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7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8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А.Н.ОСТРОВСКИЙ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8926" y="3143248"/>
            <a:ext cx="5072098" cy="2857520"/>
          </a:xfrm>
          <a:scene3d>
            <a:camera prst="isometricRightUp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«ГРОЗА»</a:t>
            </a:r>
          </a:p>
          <a:p>
            <a:r>
              <a:rPr lang="ru-RU" dirty="0" smtClean="0"/>
              <a:t>МКОУ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</a:p>
          <a:p>
            <a:r>
              <a:rPr lang="ru-RU" dirty="0" smtClean="0"/>
              <a:t>2014 </a:t>
            </a:r>
            <a:r>
              <a:rPr lang="ru-RU" dirty="0" smtClean="0"/>
              <a:t>год</a:t>
            </a:r>
          </a:p>
          <a:p>
            <a:r>
              <a:rPr lang="ru-RU" dirty="0" err="1" smtClean="0"/>
              <a:t>Автор-Эфендиев</a:t>
            </a:r>
            <a:r>
              <a:rPr lang="ru-RU" dirty="0" smtClean="0"/>
              <a:t> М.М.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К какому типу литературных героев принадлежала Кабаниха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«лишний человек»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«самодур»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«маленький человек»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9218" r:id="rId2" imgW="142920" imgH="361800"/>
      <p:control spid="9219" r:id="rId3" imgW="142920" imgH="504720"/>
      <p:control spid="9220" r:id="rId4" imgW="142920" imgH="581040"/>
      <p:control spid="922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/>
              <a:t>О каком персонаже идет речь? </a:t>
            </a:r>
            <a:br>
              <a:rPr lang="ru-RU" sz="1600" dirty="0" smtClean="0"/>
            </a:br>
            <a:r>
              <a:rPr lang="ru-RU" sz="1600" dirty="0" smtClean="0"/>
              <a:t>У него уж такое заведение. У нас никто и пикнуть не смей о жалованье, изругает на чем свет стоит. «Ты, – говорит, – почему знаешь, что я на уме держу? Нешто ты мою душу можешь знать? А может, я приду в такое расположение, что тебе пять тысяч дам». Вот ты и поговори с ним! Только еще он во всю свою жизнь ни разу в такое-то расположение не приходил.</a:t>
            </a:r>
            <a:endParaRPr lang="ru-RU" sz="16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Кудряш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Дикой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Тихон</a:t>
            </a:r>
            <a:endParaRPr lang="ru-RU" dirty="0"/>
          </a:p>
        </p:txBody>
      </p:sp>
    </p:spTree>
    <p:controls>
      <p:control spid="10242" r:id="rId2" imgW="142920" imgH="361800"/>
      <p:control spid="10243" r:id="rId3" imgW="142920" imgH="504720"/>
      <p:control spid="10244" r:id="rId4" imgW="142920" imgH="581040"/>
      <p:control spid="1024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Количество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Количество верно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Оценка </a:t>
            </a:r>
            <a:endParaRPr lang="ru-RU" sz="2400" dirty="0"/>
          </a:p>
        </p:txBody>
      </p:sp>
    </p:spTree>
    <p:controls>
      <p:control spid="11266" r:id="rId2" imgW="933480" imgH="428760"/>
      <p:control spid="11267" r:id="rId3" imgW="933480" imgH="428760"/>
      <p:control spid="11268" r:id="rId4" imgW="933480" imgH="428760"/>
      <p:control spid="11269" r:id="rId5" imgW="2448000" imgH="723960"/>
      <p:control spid="11270" r:id="rId6" imgW="1152360" imgH="723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 какому литературному направлению следует отнести драму «Гроза»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реализм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романтизм</a:t>
            </a:r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классицизм</a:t>
            </a:r>
            <a:endParaRPr lang="ru-RU" dirty="0"/>
          </a:p>
        </p:txBody>
      </p:sp>
    </p:spTree>
    <p:controls>
      <p:control spid="1026" r:id="rId2" imgW="142920" imgH="361800"/>
      <p:control spid="1027" r:id="rId3" imgW="142920" imgH="504720"/>
      <p:control spid="1028" r:id="rId4" imgW="142920" imgH="581040"/>
      <p:control spid="102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Действие драмы «Гроза» происходит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Твери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 Москве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   в Калинове</a:t>
            </a:r>
            <a:endParaRPr lang="ru-RU" dirty="0"/>
          </a:p>
        </p:txBody>
      </p:sp>
    </p:spTree>
    <p:controls>
      <p:control spid="2050" r:id="rId2" imgW="142920" imgH="361800"/>
      <p:control spid="2051" r:id="rId3" imgW="142920" imgH="504720"/>
      <p:control spid="2052" r:id="rId4" imgW="142920" imgH="581040"/>
      <p:control spid="205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кульминацию драмы «Гроза»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раскаяние Катерины перед жителями города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сцена с ключом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прощание Тихона и Катерины перед его поездкой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3074" r:id="rId2" imgW="142920" imgH="361800"/>
      <p:control spid="3075" r:id="rId3" imgW="142920" imgH="504720"/>
      <p:control spid="3076" r:id="rId4" imgW="142920" imgH="581040"/>
      <p:control spid="307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Какое изобретение хотел внедрить в быт своего города механик-самоучка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Кулигин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печатный станок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громоотвод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печатный станок</a:t>
            </a:r>
            <a:endParaRPr lang="ru-RU" dirty="0"/>
          </a:p>
        </p:txBody>
      </p:sp>
    </p:spTree>
    <p:controls>
      <p:control spid="4098" r:id="rId2" imgW="142920" imgH="361800"/>
      <p:control spid="4099" r:id="rId3" imgW="142920" imgH="504720"/>
      <p:control spid="4100" r:id="rId4" imgW="142920" imgH="581040"/>
      <p:control spid="410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звали мужа Катерины?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Борис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Кудряш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Тихон</a:t>
            </a:r>
            <a:endParaRPr lang="ru-RU" dirty="0"/>
          </a:p>
        </p:txBody>
      </p:sp>
    </p:spTree>
    <p:controls>
      <p:control spid="5122" r:id="rId2" imgW="142920" imgH="361800"/>
      <p:control spid="5123" r:id="rId3" imgW="142920" imgH="504720"/>
      <p:control spid="5124" r:id="rId4" imgW="142920" imgH="581040"/>
      <p:control spid="512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основной конфликт драмы «Гроза»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история любви Катерины и Бориса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история любви Тихона и Катерины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столкновение самодуров и их жертв</a:t>
            </a:r>
            <a:endParaRPr lang="ru-RU" dirty="0"/>
          </a:p>
        </p:txBody>
      </p:sp>
    </p:spTree>
    <p:controls>
      <p:control spid="6146" r:id="rId2" imgW="142920" imgH="361800"/>
      <p:control spid="6147" r:id="rId3" imgW="142920" imgH="504720"/>
      <p:control spid="6148" r:id="rId4" imgW="142920" imgH="581040"/>
      <p:control spid="614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Кто из героев драмы «Гроза» «позавидовал» умершей Катерине, считая собственную жизнь предстоящей мукой?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Кулигин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Тихон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Кулигин</a:t>
            </a:r>
            <a:endParaRPr lang="ru-RU" dirty="0"/>
          </a:p>
        </p:txBody>
      </p:sp>
    </p:spTree>
    <p:controls>
      <p:control spid="7170" r:id="rId2" imgW="142920" imgH="361800"/>
      <p:control spid="7171" r:id="rId3" imgW="142920" imgH="504720"/>
      <p:control spid="7172" r:id="rId4" imgW="142920" imgH="581040"/>
      <p:control spid="717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Кто из героев пьесы характеризуется автором как «молодой человек, порядочно образованный»?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Борис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Кудряш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Тихон</a:t>
            </a:r>
            <a:endParaRPr lang="ru-RU" dirty="0"/>
          </a:p>
        </p:txBody>
      </p:sp>
    </p:spTree>
    <p:controls>
      <p:control spid="8194" r:id="rId2" imgW="142920" imgH="361800"/>
      <p:control spid="8195" r:id="rId3" imgW="142920" imgH="504720"/>
      <p:control spid="8196" r:id="rId4" imgW="142920" imgH="581040"/>
      <p:control spid="819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ллиметровка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Миллиметровка</Template>
  <TotalTime>0</TotalTime>
  <Words>205</Words>
  <Application>Microsoft Office PowerPoint</Application>
  <PresentationFormat>Экран (4:3)</PresentationFormat>
  <Paragraphs>83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Миллиметровка</vt:lpstr>
      <vt:lpstr>А.Н.ОСТРОВСКИЙ</vt:lpstr>
      <vt:lpstr>К какому литературному направлению следует отнести драму «Гроза»</vt:lpstr>
      <vt:lpstr>Действие драмы «Гроза» происходит</vt:lpstr>
      <vt:lpstr>Определите кульминацию драмы «Гроза»</vt:lpstr>
      <vt:lpstr>Какое изобретение хотел внедрить в быт своего города механик-самоучка Кулигин?</vt:lpstr>
      <vt:lpstr>Как звали мужа Катерины?</vt:lpstr>
      <vt:lpstr>Определите основной конфликт драмы «Гроза»</vt:lpstr>
      <vt:lpstr>Кто из героев драмы «Гроза» «позавидовал» умершей Катерине, считая собственную жизнь предстоящей мукой?</vt:lpstr>
      <vt:lpstr>Кто из героев пьесы характеризуется автором как «молодой человек, порядочно образованный»?</vt:lpstr>
      <vt:lpstr> К какому типу литературных героев принадлежала Кабаниха  </vt:lpstr>
      <vt:lpstr> О каком персонаже идет речь?  У него уж такое заведение. У нас никто и пикнуть не смей о жалованье, изругает на чем свет стоит. «Ты, – говорит, – почему знаешь, что я на уме держу? Нешто ты мою душу можешь знать? А может, я приду в такое расположение, что тебе пять тысяч дам». Вот ты и поговори с ним! Только еще он во всю свою жизнь ни разу в такое-то расположение не приходил.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знаний</dc:title>
  <dc:subject>Гроза</dc:subject>
  <dc:creator>3мм</dc:creator>
  <cp:lastModifiedBy/>
  <cp:revision>1</cp:revision>
  <dcterms:created xsi:type="dcterms:W3CDTF">2010-01-16T05:41:12Z</dcterms:created>
  <dcterms:modified xsi:type="dcterms:W3CDTF">2014-10-26T16:59:32Z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TC103626391049</vt:lpwstr>
  </property>
</Properties>
</file>