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41F50F-9241-4F0A-905B-A8BBCE5D2735}" type="datetimeFigureOut">
              <a:rPr lang="en-US" smtClean="0"/>
              <a:pPr>
                <a:defRPr/>
              </a:pPr>
              <a:t>11/11/2017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6AAD80-5EA4-47AA-BBC9-E5B52055C4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429125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ru-RU" sz="4200" dirty="0" smtClean="0">
                <a:solidFill>
                  <a:schemeClr val="bg1"/>
                </a:solidFill>
              </a:rPr>
              <a:t>Решение задач ЕГЭ</a:t>
            </a:r>
            <a:br>
              <a:rPr lang="ru-RU" sz="4200" dirty="0" smtClean="0">
                <a:solidFill>
                  <a:schemeClr val="bg1"/>
                </a:solidFill>
              </a:rPr>
            </a:br>
            <a:r>
              <a:rPr lang="ru-RU" sz="4200" dirty="0" smtClean="0">
                <a:solidFill>
                  <a:schemeClr val="bg1"/>
                </a:solidFill>
              </a:rPr>
              <a:t>с помощью кругов Эйлера</a:t>
            </a:r>
            <a:endParaRPr lang="en-US" sz="4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с помощью кругов Эйлера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 4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28802"/>
            <a:ext cx="5857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Представим множества классицизм, ампир и классицизм в виде кругов Эйлера, обозначим сектора буквами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Преобразим условие задачи в виде суммы секторов: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барокко│</a:t>
            </a:r>
            <a:r>
              <a:rPr lang="ru-RU" dirty="0" smtClean="0"/>
              <a:t> классицизм </a:t>
            </a:r>
            <a:r>
              <a:rPr lang="ru-RU" dirty="0" err="1" smtClean="0"/>
              <a:t>│ампир</a:t>
            </a:r>
            <a:r>
              <a:rPr lang="ru-RU" dirty="0" smtClean="0"/>
              <a:t>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барокко │(классицизм &amp; ампир)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классицизм </a:t>
            </a:r>
            <a:r>
              <a:rPr lang="ru-RU" dirty="0"/>
              <a:t>&amp;</a:t>
            </a:r>
            <a:r>
              <a:rPr lang="ru-RU" dirty="0" smtClean="0"/>
              <a:t> ампир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барокко│</a:t>
            </a:r>
            <a:r>
              <a:rPr lang="ru-RU" dirty="0" smtClean="0"/>
              <a:t> классицизм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 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Из сумм секторов мы видим какой запрос выдал больше количества страниц.</a:t>
            </a:r>
          </a:p>
          <a:p>
            <a:endParaRPr lang="ru-RU" dirty="0" smtClean="0"/>
          </a:p>
          <a:p>
            <a:r>
              <a:rPr lang="ru-RU" dirty="0" smtClean="0"/>
              <a:t>Расположим номера запросов в порядке возрастания количества страниц: </a:t>
            </a:r>
            <a:r>
              <a:rPr lang="ru-RU" b="1" u="sng" dirty="0" smtClean="0"/>
              <a:t>3 2 4 1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325" y="2357430"/>
            <a:ext cx="3114675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5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6992" t="32227" r="9179" b="31152"/>
          <a:stretch>
            <a:fillRect/>
          </a:stretch>
        </p:blipFill>
        <p:spPr bwMode="auto">
          <a:xfrm>
            <a:off x="142812" y="2500306"/>
            <a:ext cx="90011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 5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 descr="гл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825" y="2571744"/>
            <a:ext cx="4067175" cy="3533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0" y="2143116"/>
            <a:ext cx="478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решения задачи представим запросы в виде кругов Эйлера.</a:t>
            </a:r>
          </a:p>
          <a:p>
            <a:r>
              <a:rPr lang="en-US" dirty="0" smtClean="0"/>
              <a:t>K - </a:t>
            </a:r>
            <a:r>
              <a:rPr lang="ru-RU" dirty="0" smtClean="0"/>
              <a:t> канарейки,</a:t>
            </a:r>
          </a:p>
          <a:p>
            <a:r>
              <a:rPr lang="ru-RU" dirty="0" smtClean="0"/>
              <a:t>Щ – щеглы,</a:t>
            </a:r>
          </a:p>
          <a:p>
            <a:r>
              <a:rPr lang="ru-RU" dirty="0" smtClean="0"/>
              <a:t>С – содержание,</a:t>
            </a:r>
          </a:p>
          <a:p>
            <a:r>
              <a:rPr lang="ru-RU" dirty="0" smtClean="0"/>
              <a:t>Р – разведение.</a:t>
            </a:r>
          </a:p>
          <a:p>
            <a:endParaRPr lang="ru-RU" dirty="0"/>
          </a:p>
          <a:p>
            <a:r>
              <a:rPr lang="ru-RU" dirty="0" smtClean="0"/>
              <a:t>Далее будем закрашивать красным цветом сектора согласно запросам, наибольший по величине сектор даст большее количество страниц на запрос.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1. </a:t>
            </a:r>
            <a:r>
              <a:rPr lang="ru-RU" sz="3200" dirty="0" err="1" smtClean="0"/>
              <a:t>Канарейки</a:t>
            </a:r>
            <a:r>
              <a:rPr lang="ru-RU" sz="3200" dirty="0" err="1" smtClean="0">
                <a:latin typeface="Arial"/>
                <a:cs typeface="Arial"/>
              </a:rPr>
              <a:t>│</a:t>
            </a:r>
            <a:r>
              <a:rPr lang="ru-RU" sz="3200" dirty="0" err="1" smtClean="0"/>
              <a:t>щеглы</a:t>
            </a:r>
            <a:r>
              <a:rPr lang="ru-RU" sz="3200" dirty="0" err="1" smtClean="0">
                <a:latin typeface="Arial"/>
                <a:cs typeface="Arial"/>
              </a:rPr>
              <a:t>│</a:t>
            </a:r>
            <a:r>
              <a:rPr lang="ru-RU" sz="3200" dirty="0" err="1" smtClean="0"/>
              <a:t>содержание</a:t>
            </a:r>
            <a:endParaRPr lang="ru-RU" sz="32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8412" y="2072481"/>
            <a:ext cx="406717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2. Канарейки &amp; содержание</a:t>
            </a:r>
            <a:endParaRPr lang="ru-RU" sz="3200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571612"/>
            <a:ext cx="498859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3. Канарейки &amp; щеглы &amp; содержание</a:t>
            </a:r>
            <a:endParaRPr lang="ru-RU" sz="32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5143536" cy="4476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 smtClean="0"/>
              <a:t>4. Разведение &amp; канарейки &amp; щеглы &amp; содержание</a:t>
            </a:r>
            <a:endParaRPr lang="ru-RU" sz="2800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275" y="2129631"/>
            <a:ext cx="3981450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Ответ задачи № 5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71678"/>
            <a:ext cx="8358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Самая большая область закрашенных секторов у первого запроса, затем у второго, затем у третьего, а у четвертого запроса самый маленький.</a:t>
            </a:r>
          </a:p>
          <a:p>
            <a:endParaRPr lang="ru-RU" dirty="0" smtClean="0"/>
          </a:p>
          <a:p>
            <a:r>
              <a:rPr lang="ru-RU" dirty="0" smtClean="0"/>
              <a:t>В порядке возрастания по количеству страниц запросы будут представлены в следующем порядке: </a:t>
            </a:r>
            <a:r>
              <a:rPr lang="ru-RU" b="1" u="sng" dirty="0" smtClean="0"/>
              <a:t>4 3 2 1</a:t>
            </a:r>
          </a:p>
          <a:p>
            <a:endParaRPr lang="ru-RU" b="1" u="sng" dirty="0"/>
          </a:p>
          <a:p>
            <a:r>
              <a:rPr lang="ru-RU" dirty="0" smtClean="0"/>
              <a:t>Обратите внимание что в первом запросе закрашенные сектора кругов Эйлера содержат в себе закрашенные сектора второго запроса, а закрашенные сектора второго запроса содержат закрашенные сектора третьего запроса, закрашенные сектора третьего запроса содержат закрашенный сектор четвертого запроса.</a:t>
            </a:r>
          </a:p>
          <a:p>
            <a:r>
              <a:rPr lang="ru-RU" dirty="0" smtClean="0"/>
              <a:t>Только при таких условиях мы можем быть уверены, что правильно решили задачу.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6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35156" r="9765" b="29688"/>
          <a:stretch>
            <a:fillRect/>
          </a:stretch>
        </p:blipFill>
        <p:spPr bwMode="auto">
          <a:xfrm>
            <a:off x="142812" y="2786058"/>
            <a:ext cx="9001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7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6406" t="22705" r="8593" b="43603"/>
          <a:stretch>
            <a:fillRect/>
          </a:stretch>
        </p:blipFill>
        <p:spPr bwMode="auto">
          <a:xfrm>
            <a:off x="-64" y="2643182"/>
            <a:ext cx="91440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22" y="357166"/>
            <a:ext cx="6543675" cy="3043246"/>
          </a:xfrm>
        </p:spPr>
        <p:txBody>
          <a:bodyPr rtlCol="0">
            <a:normAutofit fontScale="92500" lnSpcReduction="20000"/>
          </a:bodyPr>
          <a:lstStyle/>
          <a:p>
            <a:pPr marL="0" indent="36195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Круги Эйлера</a:t>
            </a:r>
            <a:r>
              <a:rPr lang="ru-RU" dirty="0" smtClean="0"/>
              <a:t> — геометрическая схема, с помощью которой можно изобразить отношения между подмножествами, для наглядного представления. Изобретены Леонардом Эйлером. Используется в математике, логике, менеджменте и других прикладных направлениях.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876"/>
            <a:ext cx="3429024" cy="31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Ответы на задания для самостоятельного решения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2071678"/>
          <a:ext cx="6096000" cy="1112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ГБВА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БВАГ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8789" t="28564" r="6836" b="15039"/>
          <a:stretch>
            <a:fillRect/>
          </a:stretch>
        </p:blipFill>
        <p:spPr bwMode="auto">
          <a:xfrm>
            <a:off x="50069" y="1928802"/>
            <a:ext cx="895108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1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 1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rcRect l="8593" t="7947" r="52344" b="7284"/>
          <a:stretch>
            <a:fillRect/>
          </a:stretch>
        </p:blipFill>
        <p:spPr>
          <a:xfrm>
            <a:off x="5429256" y="2071678"/>
            <a:ext cx="3571900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85736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решения задачи отобразим множества Тортов и Пирогов в виде кругов Эйлера.</a:t>
            </a:r>
          </a:p>
          <a:p>
            <a:r>
              <a:rPr lang="ru-RU" dirty="0" smtClean="0"/>
              <a:t>Обозначим каждый сектор отдельной буквой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smtClean="0"/>
              <a:t>Из условия задачи следует:</a:t>
            </a:r>
          </a:p>
          <a:p>
            <a:r>
              <a:rPr lang="ru-RU" dirty="0" smtClean="0"/>
              <a:t>Торты </a:t>
            </a:r>
            <a:r>
              <a:rPr lang="ru-RU" dirty="0" err="1" smtClean="0"/>
              <a:t>│Пироги</a:t>
            </a:r>
            <a:r>
              <a:rPr lang="ru-RU" dirty="0" smtClean="0"/>
              <a:t> =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= 12000</a:t>
            </a:r>
          </a:p>
          <a:p>
            <a:r>
              <a:rPr lang="ru-RU" dirty="0" smtClean="0"/>
              <a:t>Торты &amp; Пироги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= 6500</a:t>
            </a:r>
          </a:p>
          <a:p>
            <a:r>
              <a:rPr lang="ru-RU" dirty="0" smtClean="0"/>
              <a:t>Пироги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= 7700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найти количество Тортов (Торты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), надо найти сектор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, для этого из общего множества (</a:t>
            </a:r>
            <a:r>
              <a:rPr lang="ru-RU" dirty="0" err="1" smtClean="0"/>
              <a:t>Торты│Пироги</a:t>
            </a:r>
            <a:r>
              <a:rPr lang="ru-RU" dirty="0" smtClean="0"/>
              <a:t>) отнимем множество Пироги.</a:t>
            </a:r>
          </a:p>
          <a:p>
            <a:endParaRPr lang="ru-RU" dirty="0" smtClean="0"/>
          </a:p>
          <a:p>
            <a:r>
              <a:rPr lang="ru-RU" dirty="0" err="1" smtClean="0"/>
              <a:t>Торты│Пироги</a:t>
            </a:r>
            <a:r>
              <a:rPr lang="ru-RU" dirty="0" smtClean="0"/>
              <a:t> – Пироги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-(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)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 = 1200 – 7700 = 4300</a:t>
            </a:r>
          </a:p>
          <a:p>
            <a:endParaRPr lang="ru-RU" dirty="0" smtClean="0"/>
          </a:p>
          <a:p>
            <a:r>
              <a:rPr lang="ru-RU" dirty="0" smtClean="0"/>
              <a:t>Сектор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dirty="0" smtClean="0"/>
              <a:t>равен 4300, следовательно</a:t>
            </a:r>
            <a:endParaRPr lang="ru-RU" dirty="0"/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Торты =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 </a:t>
            </a:r>
            <a:r>
              <a:rPr lang="ru-RU" dirty="0" smtClean="0"/>
              <a:t>= 4300+6500 = </a:t>
            </a:r>
            <a:r>
              <a:rPr lang="ru-RU" b="1" u="sng" dirty="0" smtClean="0"/>
              <a:t>10800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2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476" t="24902" r="2148" b="20166"/>
          <a:stretch>
            <a:fillRect/>
          </a:stretch>
        </p:blipFill>
        <p:spPr bwMode="auto">
          <a:xfrm>
            <a:off x="0" y="2000240"/>
            <a:ext cx="8929718" cy="46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 2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928802"/>
            <a:ext cx="5572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решения задачи отобразим множества </a:t>
            </a:r>
            <a:r>
              <a:rPr lang="ru-RU" dirty="0" err="1" smtClean="0"/>
              <a:t>Пироженых</a:t>
            </a:r>
            <a:r>
              <a:rPr lang="ru-RU" dirty="0" smtClean="0"/>
              <a:t> и Выпечек в виде кругов Эйлера.</a:t>
            </a:r>
          </a:p>
          <a:p>
            <a:r>
              <a:rPr lang="ru-RU" dirty="0" smtClean="0"/>
              <a:t>Обозначим каждый сектор отдельной буквой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Из условия задачи следует:</a:t>
            </a:r>
          </a:p>
          <a:p>
            <a:r>
              <a:rPr lang="ru-RU" dirty="0" err="1" smtClean="0"/>
              <a:t>Пироженое</a:t>
            </a:r>
            <a:r>
              <a:rPr lang="ru-RU" dirty="0" smtClean="0"/>
              <a:t> &amp; Выпечка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= 5100</a:t>
            </a:r>
          </a:p>
          <a:p>
            <a:r>
              <a:rPr lang="ru-RU" dirty="0" err="1" smtClean="0"/>
              <a:t>Пироженое</a:t>
            </a:r>
            <a:r>
              <a:rPr lang="ru-RU" dirty="0" smtClean="0"/>
              <a:t>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= 9700</a:t>
            </a:r>
          </a:p>
          <a:p>
            <a:r>
              <a:rPr lang="ru-RU" dirty="0" err="1" smtClean="0"/>
              <a:t>Пироженое</a:t>
            </a:r>
            <a:r>
              <a:rPr lang="ru-RU" dirty="0" smtClean="0"/>
              <a:t> │ Выпечка =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= 14200</a:t>
            </a:r>
          </a:p>
          <a:p>
            <a:endParaRPr lang="ru-RU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071678"/>
            <a:ext cx="3124200" cy="20193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4272677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найти количество Выпечки (Выпечка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), надо найти сектор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, для этого из общего множества (</a:t>
            </a:r>
            <a:r>
              <a:rPr lang="ru-RU" dirty="0" err="1" smtClean="0"/>
              <a:t>Пироженое</a:t>
            </a:r>
            <a:r>
              <a:rPr lang="ru-RU" dirty="0" smtClean="0"/>
              <a:t> │ Выпечка ) отнимем множество </a:t>
            </a:r>
            <a:r>
              <a:rPr lang="ru-RU" dirty="0" err="1" smtClean="0"/>
              <a:t>Пироженое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Пироженое</a:t>
            </a:r>
            <a:r>
              <a:rPr lang="ru-RU" dirty="0" smtClean="0"/>
              <a:t> │ Выпечка – </a:t>
            </a:r>
            <a:r>
              <a:rPr lang="ru-RU" dirty="0" err="1" smtClean="0"/>
              <a:t>Пироженное</a:t>
            </a:r>
            <a:r>
              <a:rPr lang="ru-RU" dirty="0" smtClean="0"/>
              <a:t>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-(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)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= 14200–9700 = 4500</a:t>
            </a:r>
          </a:p>
          <a:p>
            <a:endParaRPr lang="ru-RU" dirty="0" smtClean="0"/>
          </a:p>
          <a:p>
            <a:r>
              <a:rPr lang="ru-RU" dirty="0" smtClean="0"/>
              <a:t>Сектор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/>
              <a:t>равен 4500, следовательно  Выпечка =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 </a:t>
            </a:r>
            <a:r>
              <a:rPr lang="ru-RU" dirty="0" smtClean="0"/>
              <a:t>+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smtClean="0"/>
              <a:t>= 4300+6500 = </a:t>
            </a:r>
            <a:r>
              <a:rPr lang="ru-RU" b="1" u="sng" dirty="0" smtClean="0"/>
              <a:t>10800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3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2890" t="49072" r="3320" b="19433"/>
          <a:stretch>
            <a:fillRect/>
          </a:stretch>
        </p:blipFill>
        <p:spPr bwMode="auto">
          <a:xfrm>
            <a:off x="0" y="3214686"/>
            <a:ext cx="9027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 3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4550" y="2428868"/>
            <a:ext cx="3219450" cy="3790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28802"/>
            <a:ext cx="58578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Представим множества овчарок, терьеров и спаниелей в виде кругов Эйлера, обозначим сектора буквами (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Преобразим условие задачи в виде суммы секторов: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паниели │(терьеры &amp; овчарки)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с</a:t>
            </a:r>
            <a:r>
              <a:rPr lang="ru-RU" dirty="0" err="1" smtClean="0"/>
              <a:t>паниели│овчарки</a:t>
            </a:r>
            <a:r>
              <a:rPr lang="ru-RU" dirty="0" smtClean="0"/>
              <a:t>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спаниели│терьеры│овчарки</a:t>
            </a:r>
            <a:r>
              <a:rPr lang="ru-RU" dirty="0" smtClean="0"/>
              <a:t>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+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терьеры &amp; овчарки 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Из сумм секторов мы видим какой запрос выдал больше количества страниц.</a:t>
            </a:r>
          </a:p>
          <a:p>
            <a:endParaRPr lang="ru-RU" dirty="0" smtClean="0"/>
          </a:p>
          <a:p>
            <a:r>
              <a:rPr lang="ru-RU" dirty="0" smtClean="0"/>
              <a:t>Расположим номера запросов в порядке убывания количества страниц: </a:t>
            </a:r>
            <a:r>
              <a:rPr lang="ru-RU" b="1" u="sng" dirty="0" smtClean="0"/>
              <a:t>3 2 1 4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№ 4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55664" r="5078" b="9179"/>
          <a:stretch>
            <a:fillRect/>
          </a:stretch>
        </p:blipFill>
        <p:spPr bwMode="auto">
          <a:xfrm>
            <a:off x="-1" y="2857496"/>
            <a:ext cx="906366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646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Решение задач ЕГЭ с помощью кругов Эйлера</vt:lpstr>
      <vt:lpstr>Слайд 2</vt:lpstr>
      <vt:lpstr>Задача № 1</vt:lpstr>
      <vt:lpstr>Решение задачи № 1</vt:lpstr>
      <vt:lpstr>Задача № 2</vt:lpstr>
      <vt:lpstr>Решение задачи № 2</vt:lpstr>
      <vt:lpstr>Задача № 3</vt:lpstr>
      <vt:lpstr>Решение задачи № 3</vt:lpstr>
      <vt:lpstr>Задача № 4</vt:lpstr>
      <vt:lpstr>Решение задачи № 4</vt:lpstr>
      <vt:lpstr>Задача № 5</vt:lpstr>
      <vt:lpstr>Решение задачи № 5</vt:lpstr>
      <vt:lpstr>1. Канарейки│щеглы│содержание</vt:lpstr>
      <vt:lpstr>2. Канарейки &amp; содержание</vt:lpstr>
      <vt:lpstr>3. Канарейки &amp; щеглы &amp; содержание</vt:lpstr>
      <vt:lpstr>4. Разведение &amp; канарейки &amp; щеглы &amp; содержание</vt:lpstr>
      <vt:lpstr>Ответ задачи № 5</vt:lpstr>
      <vt:lpstr>Задача № 6</vt:lpstr>
      <vt:lpstr>Задача № 7</vt:lpstr>
      <vt:lpstr>Ответы на задания для самостоятельного решения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ЕГЭ с помощью кругов эйлера</dc:title>
  <dc:creator>Admin</dc:creator>
  <cp:lastModifiedBy>Муртазали</cp:lastModifiedBy>
  <cp:revision>25</cp:revision>
  <dcterms:created xsi:type="dcterms:W3CDTF">2011-03-17T08:33:48Z</dcterms:created>
  <dcterms:modified xsi:type="dcterms:W3CDTF">2017-11-11T03:39:20Z</dcterms:modified>
</cp:coreProperties>
</file>