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9072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isometricOffAxis1Top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Задание №15</a:t>
            </a:r>
          </a:p>
          <a:p>
            <a:r>
              <a:rPr lang="ru-RU" b="1" dirty="0" smtClean="0"/>
              <a:t>ЕГЭ</a:t>
            </a:r>
            <a:endParaRPr lang="ru-RU" b="1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628014" y="4122576"/>
            <a:ext cx="4921134" cy="1886990"/>
          </a:xfrm>
          <a:scene3d>
            <a:camera prst="isometricTopUp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</a:t>
            </a:r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scene3d>
            <a:camera prst="isometricBottomDown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11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000" b="1" dirty="0" smtClean="0"/>
              <a:t>9.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Выходит лето из весны и в осень позднюю уходит.</a:t>
            </a:r>
          </a:p>
          <a:p>
            <a:r>
              <a:rPr lang="ru-RU" sz="2000" dirty="0" smtClean="0"/>
              <a:t>2) В голове шумело не то от воя и свиста бури не то от радостного волнения.</a:t>
            </a:r>
          </a:p>
          <a:p>
            <a:r>
              <a:rPr lang="ru-RU" sz="2000" dirty="0" smtClean="0"/>
              <a:t>3) Мы видели несколько деревьев вдали да бегущие по влажной траве тени гонимых ветром туч.</a:t>
            </a:r>
          </a:p>
          <a:p>
            <a:r>
              <a:rPr lang="ru-RU" sz="2000" dirty="0" smtClean="0"/>
              <a:t>4) Слушай тишину и тогда осень лесная покажет тебе все свои богатства.</a:t>
            </a:r>
          </a:p>
          <a:p>
            <a:r>
              <a:rPr lang="ru-RU" sz="2000" dirty="0" smtClean="0"/>
              <a:t>5) Для проверки правописания безударной гласной корня надо изменить слово или подобрать родственное.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2 и 4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 и 3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 и 4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10.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Три раза зимовал он в Мирном и каждый раз возвращение домой казалось ему пределом человеческого счастья..</a:t>
            </a:r>
          </a:p>
          <a:p>
            <a:r>
              <a:rPr lang="ru-RU" sz="2000" dirty="0" smtClean="0"/>
              <a:t>2) Каждая осина в лесу или на меже осенью кажется мне каким-то фантастическим растением.</a:t>
            </a:r>
          </a:p>
          <a:p>
            <a:r>
              <a:rPr lang="ru-RU" sz="2000" dirty="0" smtClean="0"/>
              <a:t>3) Во взгляде автора «Слова о полку Игореве» мы угадываем и любование бесконечными просторами и доподлинное знание окружающего мира.</a:t>
            </a:r>
          </a:p>
          <a:p>
            <a:r>
              <a:rPr lang="ru-RU" sz="2000" dirty="0" smtClean="0"/>
              <a:t>4) За снежным туманом не видно ни поля ни телеграфных столбов ни леса.</a:t>
            </a:r>
          </a:p>
          <a:p>
            <a:r>
              <a:rPr lang="ru-RU" sz="2000" dirty="0" smtClean="0"/>
              <a:t>5)Художник совершал поездки по Финскому заливу и Чёрному морю и отразил свои впечатления во многих полотнах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2 и 5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 и 3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и 4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smtClean="0"/>
              <a:t>1 и 2</a:t>
            </a:r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sz="2900" b="1" dirty="0" smtClean="0"/>
              <a:t>1.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3400" dirty="0" smtClean="0"/>
              <a:t> 1) Художественная роспись тканей существует примерно с 30-х годов XX века и за время своего существования она получила широкое признание.</a:t>
            </a:r>
          </a:p>
          <a:p>
            <a:r>
              <a:rPr lang="ru-RU" sz="3400" dirty="0" smtClean="0"/>
              <a:t>2) На песчаных отмелях реки или озера при желании можно найти двустворчатые раковины моллюсков.</a:t>
            </a:r>
          </a:p>
          <a:p>
            <a:r>
              <a:rPr lang="ru-RU" sz="3400" dirty="0" smtClean="0"/>
              <a:t>3) Во время Крымской кампании Л. Н. Толстой видел героизм народа и неисчислимые беды и несчастья войны.</a:t>
            </a:r>
          </a:p>
          <a:p>
            <a:r>
              <a:rPr lang="ru-RU" sz="3400" dirty="0" smtClean="0"/>
              <a:t>4) Яркостью и </a:t>
            </a:r>
            <a:r>
              <a:rPr lang="ru-RU" sz="3400" dirty="0" err="1" smtClean="0"/>
              <a:t>многоцветием</a:t>
            </a:r>
            <a:r>
              <a:rPr lang="ru-RU" sz="3400" dirty="0" smtClean="0"/>
              <a:t> актинии затмевают красоту тропических растений и порхающих над ними разноцветных птиц и бабочек.</a:t>
            </a:r>
          </a:p>
          <a:p>
            <a:r>
              <a:rPr lang="ru-RU" sz="3400" dirty="0" smtClean="0"/>
              <a:t>5) Множество забавных и грустных привычных и неожиданных сцен отпечатывалось в цепкой памяти мальчика.</a:t>
            </a:r>
          </a:p>
          <a:p>
            <a:endParaRPr lang="ru-RU" sz="3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и 3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4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 и 5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sz="3400" b="1" dirty="0" smtClean="0"/>
              <a:t>2.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3600" dirty="0" smtClean="0"/>
              <a:t>1) В русской песне звучат как робость так и мятежная вольница.</a:t>
            </a:r>
          </a:p>
          <a:p>
            <a:r>
              <a:rPr lang="ru-RU" sz="3600" dirty="0" smtClean="0"/>
              <a:t>2) Вечерами солнце купается в багровых туманах или сухо догорает на краю степи костром.</a:t>
            </a:r>
          </a:p>
          <a:p>
            <a:r>
              <a:rPr lang="ru-RU" sz="3600" dirty="0" smtClean="0"/>
              <a:t>3) Выбежишь за ворота и увидишь ослепительную и первозданную белизну.</a:t>
            </a:r>
          </a:p>
          <a:p>
            <a:r>
              <a:rPr lang="ru-RU" sz="3600" dirty="0" smtClean="0"/>
              <a:t>4) На море не видно ни одного огонька и не слышно ни одного всплеска.</a:t>
            </a:r>
          </a:p>
          <a:p>
            <a:r>
              <a:rPr lang="ru-RU" sz="3600" dirty="0" smtClean="0"/>
              <a:t>5) Снег согнало и старые мхи у оврага набухли.</a:t>
            </a:r>
          </a:p>
          <a:p>
            <a:endParaRPr lang="ru-RU" sz="36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2 и 3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 и 2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1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3.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О месте собаки в жизни человека писали и пишут современные публицисты и писатели.</a:t>
            </a:r>
          </a:p>
          <a:p>
            <a:r>
              <a:rPr lang="ru-RU" sz="2000" dirty="0" smtClean="0"/>
              <a:t>2) Желтоватые или розоватые лепестки этого растения растут по одному или парами.</a:t>
            </a:r>
          </a:p>
          <a:p>
            <a:r>
              <a:rPr lang="ru-RU" sz="2000" dirty="0" smtClean="0"/>
              <a:t>3) На клумбе были посажены яркие маки и нежные тюльпаны и мохнатые ноготки.</a:t>
            </a:r>
          </a:p>
          <a:p>
            <a:r>
              <a:rPr lang="ru-RU" sz="2000" dirty="0" smtClean="0"/>
              <a:t>4) Представители интеллигенции стремились к смысловой точности и выразительности речи боролись против искажения и засорения родного языка.</a:t>
            </a:r>
          </a:p>
          <a:p>
            <a:r>
              <a:rPr lang="ru-RU" sz="2000" dirty="0" smtClean="0"/>
              <a:t>5) Миф об эффективности детектора лжи изо всех сил поддерживается как самими </a:t>
            </a:r>
            <a:r>
              <a:rPr lang="ru-RU" sz="2000" dirty="0" err="1" smtClean="0"/>
              <a:t>полиграфологами</a:t>
            </a:r>
            <a:r>
              <a:rPr lang="ru-RU" sz="2000" dirty="0" smtClean="0"/>
              <a:t> так и прочими заинтересованными структурами.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4 и 5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2 и 3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smtClean="0"/>
              <a:t>3 и 5</a:t>
            </a:r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4.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Вера вынула из вазочки две маленькие розы и вдела их в петлицу отцовского пальто.</a:t>
            </a:r>
          </a:p>
          <a:p>
            <a:r>
              <a:rPr lang="ru-RU" sz="2000" dirty="0" smtClean="0"/>
              <a:t>2) Осадчий славился не только в полку но и во всей дивизии своим необыкновенно красивым голосом.</a:t>
            </a:r>
          </a:p>
          <a:p>
            <a:r>
              <a:rPr lang="ru-RU" sz="2000" dirty="0" smtClean="0"/>
              <a:t>3) В этот момент сильная рука вцепилась в его рыжие и щетинистые волосы и приподняла его на пол-аршина от земли.</a:t>
            </a:r>
          </a:p>
          <a:p>
            <a:r>
              <a:rPr lang="ru-RU" sz="2000" dirty="0" smtClean="0"/>
              <a:t>4)Саша не решился вступиться за товарища и впоследствии ему пришлось не раз пожалеть об этом.</a:t>
            </a:r>
          </a:p>
          <a:p>
            <a:r>
              <a:rPr lang="ru-RU" sz="2000" dirty="0" smtClean="0"/>
              <a:t>5) Одна </a:t>
            </a:r>
            <a:r>
              <a:rPr lang="ru-RU" sz="2000" dirty="0" err="1" smtClean="0"/>
              <a:t>Анютка</a:t>
            </a:r>
            <a:r>
              <a:rPr lang="ru-RU" sz="2000" dirty="0" smtClean="0"/>
              <a:t> осталась дома щи варить да горницу прибирать.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и 3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 и 4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smtClean="0"/>
              <a:t>2 и 3</a:t>
            </a:r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5.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Творчество Есенина определяется не только традициями «золотого века» но и сильным влиянием нового поэтического мышления.</a:t>
            </a:r>
          </a:p>
          <a:p>
            <a:r>
              <a:rPr lang="ru-RU" sz="2000" dirty="0" smtClean="0"/>
              <a:t>2) Мы теперь знаем </a:t>
            </a:r>
            <a:r>
              <a:rPr lang="ru-RU" sz="2000" dirty="0" err="1" smtClean="0"/>
              <a:t>блоковскую</a:t>
            </a:r>
            <a:r>
              <a:rPr lang="ru-RU" sz="2000" dirty="0" smtClean="0"/>
              <a:t> сумрачную зиму и есенинское зимнее предчувствие неизбежного возрождения и особую лиричность тургеневской зимы.</a:t>
            </a:r>
          </a:p>
          <a:p>
            <a:r>
              <a:rPr lang="ru-RU" sz="2000" dirty="0" smtClean="0"/>
              <a:t>3) Старик всегда был весел и всегда говорил шуточками и </a:t>
            </a:r>
            <a:r>
              <a:rPr lang="ru-RU" sz="2000" dirty="0" err="1" smtClean="0"/>
              <a:t>прибауточками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4) Надо было очищать территорию от мусора либо отправляться на поиски другого места для привала.</a:t>
            </a:r>
          </a:p>
          <a:p>
            <a:r>
              <a:rPr lang="ru-RU" sz="2000" dirty="0" smtClean="0"/>
              <a:t>5) Слышно было только мерное дыхание спящих да треск горячих сучьев и скоро все тревоги дня медленно растворились в безмятежной ночи.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и 5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 и 4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 и 2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6.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В.И. Даль умел делать украшения из стекла и вытачивать шахматные фигурки и строить мосты.</a:t>
            </a:r>
          </a:p>
          <a:p>
            <a:r>
              <a:rPr lang="ru-RU" sz="2000" dirty="0" smtClean="0"/>
              <a:t>2) В прозрачную голубизну неба поднимаются птичьи стаи и далеко окрест разносятся их прощальные крики.</a:t>
            </a:r>
          </a:p>
          <a:p>
            <a:r>
              <a:rPr lang="ru-RU" sz="2000" dirty="0" smtClean="0"/>
              <a:t>3) Либо вы занялись не своим делом либо не научились трудиться.</a:t>
            </a:r>
          </a:p>
          <a:p>
            <a:r>
              <a:rPr lang="ru-RU" sz="2000" dirty="0" smtClean="0"/>
              <a:t>4) В век ракет и лазера новые средства коммуникации и информации не смогли оттеснить книгу.</a:t>
            </a:r>
          </a:p>
          <a:p>
            <a:r>
              <a:rPr lang="ru-RU" sz="2000" dirty="0" smtClean="0"/>
              <a:t>5) Ученье да труд всё перетрут.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и 5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3 и 4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2 и 3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2000" b="1" dirty="0" smtClean="0"/>
              <a:t>7.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Попутчик не расслышал сказанного или пренебрёг моим намёком.</a:t>
            </a:r>
          </a:p>
          <a:p>
            <a:r>
              <a:rPr lang="ru-RU" sz="2000" dirty="0" smtClean="0"/>
              <a:t>2) А годы шли быстро и неслышно и уносили с собой эти воспоминания.</a:t>
            </a:r>
          </a:p>
          <a:p>
            <a:r>
              <a:rPr lang="ru-RU" sz="2000" dirty="0" smtClean="0"/>
              <a:t>3)Темы войны и мира всепрощения и ненависти актуальны во все времена.</a:t>
            </a:r>
          </a:p>
          <a:p>
            <a:r>
              <a:rPr lang="ru-RU" sz="2000" dirty="0" smtClean="0"/>
              <a:t>4) Наш поезд останавливался как на больших так и на маленьких станциях.</a:t>
            </a:r>
          </a:p>
          <a:p>
            <a:r>
              <a:rPr lang="ru-RU" sz="2000" dirty="0" smtClean="0"/>
              <a:t>5) На одном и том же кусте сирени я увидел жёлтые листья и начавшие набухать почки.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и 5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 и 3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и 4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 и 4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26.12.2015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dirty="0" smtClean="0"/>
              <a:t>8. Задание   Расставьте знаки препинания. Укажите номера предложений, в которых нужно поставить ОДНУ запятую</a:t>
            </a:r>
          </a:p>
          <a:p>
            <a:r>
              <a:rPr lang="ru-RU" sz="2000" dirty="0" smtClean="0"/>
              <a:t>1) Первые тополиные листочки сильно и терпко пахли и аромат их перебивал все остальные запахи.</a:t>
            </a:r>
          </a:p>
          <a:p>
            <a:r>
              <a:rPr lang="ru-RU" sz="2000" dirty="0" smtClean="0"/>
              <a:t>2) Пушкин часто упоминает о тех или иных пе­риодах своей жизни.</a:t>
            </a:r>
          </a:p>
          <a:p>
            <a:r>
              <a:rPr lang="ru-RU" sz="2000" dirty="0" smtClean="0"/>
              <a:t>3) Своими пьесами и рассказами Чехов создал самобытный и совершенно автономный мир.</a:t>
            </a:r>
          </a:p>
          <a:p>
            <a:r>
              <a:rPr lang="ru-RU" sz="2000" dirty="0" smtClean="0"/>
              <a:t>4) Крайние домики уже спали и слепо таращились темными окнами на путника.</a:t>
            </a:r>
          </a:p>
          <a:p>
            <a:r>
              <a:rPr lang="ru-RU" sz="2000" dirty="0" smtClean="0"/>
              <a:t>5) Литература сострадает обиженным судьбой людям и через это сострадание читатель находит в книге свою связь с другими людьми.</a:t>
            </a:r>
          </a:p>
          <a:p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3 и 4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 и 3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1 и 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2 и 4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167</Words>
  <Application>Microsoft Office PowerPoint</Application>
  <PresentationFormat>Экран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эмм2017</dc:creator>
  <cp:lastModifiedBy>муртаза</cp:lastModifiedBy>
  <cp:revision>27</cp:revision>
  <dcterms:created xsi:type="dcterms:W3CDTF">2010-02-09T18:22:56Z</dcterms:created>
  <dcterms:modified xsi:type="dcterms:W3CDTF">2015-12-26T10:49:56Z</dcterms:modified>
</cp:coreProperties>
</file>