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activeX/activeX8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Default Extension="bin" ContentType="application/vnd.ms-office.vbaPro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  <Override PartName="/ppt/presentation.xml" ContentType="application/vnd.ms-powerpoint.presentation.macroEnabled.main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58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06/relationships/vbaProject" Target="vbaProject.bin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26.12.2015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26.12.2015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name="CommandButton1" r:id="rId2" imgW="1076400" imgH="495360"/>
      <p:control spid="7171" name="CommandButton2" r:id="rId3" imgW="1352520" imgH="495360"/>
      <p:control spid="7173" name="TextBox1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26.12.2015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name="CommandButton1" r:id="rId2" imgW="1076400" imgH="495360"/>
      <p:control spid="2051" name="CommandButton2" r:id="rId3" imgW="1352520" imgH="495360"/>
      <p:control spid="2053" name="TextBox1" r:id="rId4" imgW="990720" imgH="219240"/>
      <p:control spid="2054" name="CommandButton4" r:id="rId5" imgW="590400" imgH="552600"/>
      <p:control spid="2055" name="CommandButton5" r:id="rId6" imgW="590400" imgH="552600"/>
      <p:control spid="2056" name="CommandButton6" r:id="rId7" imgW="590400" imgH="552600"/>
      <p:control spid="2057" name="CommandButton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26.12.2015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name="CommandButton1" r:id="rId2" imgW="1076400" imgH="495360"/>
      <p:control spid="4099" name="CommandButton2" r:id="rId3" imgW="1352520" imgH="495360"/>
      <p:control spid="4101" name="TextBox1" r:id="rId4" imgW="990720" imgH="219240"/>
      <p:control spid="4102" name="CommandButton4" r:id="rId5" imgW="590400" imgH="552600"/>
      <p:control spid="4103" name="CommandButton5" r:id="rId6" imgW="590400" imgH="552600"/>
      <p:control spid="4104" name="CommandButton6" r:id="rId7" imgW="590400" imgH="552600"/>
      <p:control spid="4105" name="CommandButton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26.12.2015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name="CommandButton1" r:id="rId2" imgW="1076400" imgH="495360"/>
      <p:control spid="5123" name="CommandButton2" r:id="rId3" imgW="1352520" imgH="495360"/>
      <p:control spid="5125" name="TextBox1" r:id="rId4" imgW="990720" imgH="219240"/>
      <p:control spid="5126" name="CommandButton4" r:id="rId5" imgW="590400" imgH="552600"/>
      <p:control spid="5127" name="CommandButton5" r:id="rId6" imgW="590400" imgH="552600"/>
      <p:control spid="5128" name="CommandButton6" r:id="rId7" imgW="590400" imgH="552600"/>
      <p:control spid="5129" name="CommandButton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26.12.2015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name="CommandButton1" r:id="rId2" imgW="1076400" imgH="495360"/>
      <p:control spid="6147" name="CommandButton2" r:id="rId3" imgW="1352520" imgH="495360"/>
      <p:control spid="6149" name="TextBox1" r:id="rId4" imgW="990720" imgH="219240"/>
      <p:control spid="6150" name="CommandButton4" r:id="rId5" imgW="590400" imgH="552600"/>
      <p:control spid="6151" name="CommandButton5" r:id="rId6" imgW="590400" imgH="552600"/>
      <p:control spid="6152" name="CommandButton6" r:id="rId7" imgW="590400" imgH="552600"/>
      <p:control spid="6153" name="CommandButton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26.12.2015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name="TextBox1" r:id="rId2" imgW="981000" imgH="219240"/>
      <p:control spid="8201" name="CommandButton1" r:id="rId3" imgW="5600880" imgH="800280"/>
      <p:control spid="8202" name="TextBox2" r:id="rId4" imgW="1209600" imgH="771480"/>
      <p:control spid="8203" name="CommandButton2" r:id="rId5" imgW="5600880" imgH="800280"/>
      <p:control spid="8204" name="TextBox3" r:id="rId6" imgW="1209600" imgH="771480"/>
      <p:control spid="8205" name="CommandButton3" r:id="rId7" imgW="5600880" imgH="800280"/>
      <p:control spid="8206" name="TextBox4" r:id="rId8" imgW="1209600" imgH="771480"/>
      <p:control spid="8207" name="CommandButton4" r:id="rId9" imgW="5600880" imgH="800280"/>
      <p:control spid="8208" name="TextBox5" r:id="rId10" imgW="1209600" imgH="771480"/>
      <p:control spid="8209" name="CommandButton5" r:id="rId11" imgW="3419640" imgH="800280"/>
      <p:control spid="8210" name="CommandButton6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26.12.2015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26.12.2015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>
          <a:scene3d>
            <a:camera prst="isometricOffAxis1Top"/>
            <a:lightRig rig="threePt" dir="t"/>
          </a:scene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/>
              <a:t>Задание №15</a:t>
            </a:r>
          </a:p>
          <a:p>
            <a:r>
              <a:rPr lang="ru-RU" b="1" dirty="0" smtClean="0"/>
              <a:t>ЕГЭ</a:t>
            </a:r>
            <a:endParaRPr lang="ru-RU" b="1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>
          <a:xfrm>
            <a:off x="628014" y="4122576"/>
            <a:ext cx="4921134" cy="1886990"/>
          </a:xfrm>
          <a:scene3d>
            <a:camera prst="isometricTopUp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   </a:t>
            </a:r>
            <a:r>
              <a:rPr lang="ru-RU" dirty="0" err="1" smtClean="0"/>
              <a:t>Эфендиев</a:t>
            </a:r>
            <a:r>
              <a:rPr lang="ru-RU" dirty="0" smtClean="0"/>
              <a:t> М.М.</a:t>
            </a:r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scene3d>
            <a:camera prst="isometricBottomDown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   11 класс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26.12.2015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sz="2000" b="1" dirty="0" smtClean="0"/>
              <a:t>9. Задание   Расставьте знаки препинания. Укажите номера предложений, в которых нужно поставить ОДНУ запятую</a:t>
            </a:r>
          </a:p>
          <a:p>
            <a:r>
              <a:rPr lang="ru-RU" sz="2000" dirty="0" smtClean="0"/>
              <a:t>1) Выходит лето из весны и в осень позднюю уходит.</a:t>
            </a:r>
          </a:p>
          <a:p>
            <a:r>
              <a:rPr lang="ru-RU" sz="2000" dirty="0" smtClean="0"/>
              <a:t>2) В голове шумело не то от воя и свиста бури не то от радостного волнения.</a:t>
            </a:r>
          </a:p>
          <a:p>
            <a:r>
              <a:rPr lang="ru-RU" sz="2000" dirty="0" smtClean="0"/>
              <a:t>3) Мы видели несколько деревьев вдали да бегущие по влажной траве тени гонимых ветром туч.</a:t>
            </a:r>
          </a:p>
          <a:p>
            <a:r>
              <a:rPr lang="ru-RU" sz="2000" dirty="0" smtClean="0"/>
              <a:t>4) Слушай тишину и тогда осень лесная покажет тебе все свои богатства.</a:t>
            </a:r>
          </a:p>
          <a:p>
            <a:r>
              <a:rPr lang="ru-RU" sz="2000" dirty="0" smtClean="0"/>
              <a:t>5) Для проверки правописания безударной гласной корня надо изменить слово или подобрать родственное.</a:t>
            </a:r>
          </a:p>
          <a:p>
            <a:endParaRPr lang="ru-RU" sz="2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2 и 4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1 и 3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3 и 5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1 и 4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26.12.2015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sz="2000" b="1" dirty="0" smtClean="0"/>
              <a:t>10. Задание   Расставьте знаки препинания. Укажите номера предложений, в которых нужно поставить ОДНУ запятую</a:t>
            </a:r>
          </a:p>
          <a:p>
            <a:r>
              <a:rPr lang="ru-RU" sz="2000" dirty="0" smtClean="0"/>
              <a:t>1) Три раза зимовал он в Мирном и каждый раз возвращение домой казалось ему пределом человеческого счастья..</a:t>
            </a:r>
          </a:p>
          <a:p>
            <a:r>
              <a:rPr lang="ru-RU" sz="2000" dirty="0" smtClean="0"/>
              <a:t>2) Каждая осина в лесу или на меже осенью кажется мне каким-то фантастическим растением.</a:t>
            </a:r>
          </a:p>
          <a:p>
            <a:r>
              <a:rPr lang="ru-RU" sz="2000" dirty="0" smtClean="0"/>
              <a:t>3) Во взгляде автора «Слова о полку Игореве» мы угадываем и любование бесконечными просторами и доподлинное знание окружающего мира.</a:t>
            </a:r>
          </a:p>
          <a:p>
            <a:r>
              <a:rPr lang="ru-RU" sz="2000" dirty="0" smtClean="0"/>
              <a:t>4) За снежным туманом не видно ни поля ни телеграфных столбов ни леса.</a:t>
            </a:r>
          </a:p>
          <a:p>
            <a:r>
              <a:rPr lang="ru-RU" sz="2000" dirty="0" smtClean="0"/>
              <a:t>5)Художник совершал поездки по Финскому заливу и Чёрному морю и отразил свои впечатления во многих полотнах</a:t>
            </a:r>
          </a:p>
          <a:p>
            <a:endParaRPr lang="ru-RU" sz="2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2 и 5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1 и 3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3 и 4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smtClean="0"/>
              <a:t>1 и 2</a:t>
            </a:r>
            <a:endParaRPr lang="ru-RU"/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26.12.2015</a:t>
            </a:fld>
            <a:endParaRPr lang="ru-RU"/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26.12.2015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r>
              <a:rPr lang="ru-RU" sz="2900" b="1" dirty="0" smtClean="0"/>
              <a:t>1. Задание   Расставьте знаки препинания. Укажите номера предложений, в которых нужно поставить ОДНУ запятую</a:t>
            </a:r>
          </a:p>
          <a:p>
            <a:r>
              <a:rPr lang="ru-RU" sz="3400" dirty="0" smtClean="0"/>
              <a:t> 1) Художественная роспись тканей существует примерно с 30-х годов XX века и за время своего существования она получила широкое признание.</a:t>
            </a:r>
          </a:p>
          <a:p>
            <a:r>
              <a:rPr lang="ru-RU" sz="3400" dirty="0" smtClean="0"/>
              <a:t>2) На песчаных отмелях реки или озера при желании можно найти двустворчатые раковины моллюсков.</a:t>
            </a:r>
          </a:p>
          <a:p>
            <a:r>
              <a:rPr lang="ru-RU" sz="3400" dirty="0" smtClean="0"/>
              <a:t>3) Во время Крымской кампании Л. Н. Толстой видел героизм народа и неисчислимые беды и несчастья войны.</a:t>
            </a:r>
          </a:p>
          <a:p>
            <a:r>
              <a:rPr lang="ru-RU" sz="3400" dirty="0" smtClean="0"/>
              <a:t>4) Яркостью и </a:t>
            </a:r>
            <a:r>
              <a:rPr lang="ru-RU" sz="3400" dirty="0" err="1" smtClean="0"/>
              <a:t>многоцветием</a:t>
            </a:r>
            <a:r>
              <a:rPr lang="ru-RU" sz="3400" dirty="0" smtClean="0"/>
              <a:t> актинии затмевают красоту тропических растений и порхающих над ними разноцветных птиц и бабочек.</a:t>
            </a:r>
          </a:p>
          <a:p>
            <a:r>
              <a:rPr lang="ru-RU" sz="3400" dirty="0" smtClean="0"/>
              <a:t>5) Множество забавных и грустных привычных и неожиданных сцен отпечатывалось в цепкой памяти мальчика.</a:t>
            </a:r>
          </a:p>
          <a:p>
            <a:endParaRPr lang="ru-RU" sz="34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1 и 3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4 и 5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1 и 5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26.12.2015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r>
              <a:rPr lang="ru-RU" sz="3400" b="1" dirty="0" smtClean="0"/>
              <a:t>2. Задание   Расставьте знаки препинания. Укажите номера предложений, в которых нужно поставить ОДНУ запятую</a:t>
            </a:r>
          </a:p>
          <a:p>
            <a:r>
              <a:rPr lang="ru-RU" sz="3600" dirty="0" smtClean="0"/>
              <a:t>1) В русской песне звучат как робость так и мятежная вольница.</a:t>
            </a:r>
          </a:p>
          <a:p>
            <a:r>
              <a:rPr lang="ru-RU" sz="3600" dirty="0" smtClean="0"/>
              <a:t>2) Вечерами солнце купается в багровых туманах или сухо догорает на краю степи костром.</a:t>
            </a:r>
          </a:p>
          <a:p>
            <a:r>
              <a:rPr lang="ru-RU" sz="3600" dirty="0" smtClean="0"/>
              <a:t>3) Выбежишь за ворота и увидишь ослепительную и первозданную белизну.</a:t>
            </a:r>
          </a:p>
          <a:p>
            <a:r>
              <a:rPr lang="ru-RU" sz="3600" dirty="0" smtClean="0"/>
              <a:t>4) На море не видно ни одного огонька и не слышно ни одного всплеска.</a:t>
            </a:r>
          </a:p>
          <a:p>
            <a:r>
              <a:rPr lang="ru-RU" sz="3600" dirty="0" smtClean="0"/>
              <a:t>5) Снег согнало и старые мхи у оврага набухли.</a:t>
            </a:r>
          </a:p>
          <a:p>
            <a:endParaRPr lang="ru-RU" sz="36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2 и 3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1 и 2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1 и 5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4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26.12.2015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sz="2000" b="1" dirty="0" smtClean="0"/>
              <a:t>3. Задание   Расставьте знаки препинания. Укажите номера предложений, в которых нужно поставить ОДНУ запятую</a:t>
            </a:r>
          </a:p>
          <a:p>
            <a:r>
              <a:rPr lang="ru-RU" sz="2000" dirty="0" smtClean="0"/>
              <a:t>1) О месте собаки в жизни человека писали и пишут современные публицисты и писатели.</a:t>
            </a:r>
          </a:p>
          <a:p>
            <a:r>
              <a:rPr lang="ru-RU" sz="2000" dirty="0" smtClean="0"/>
              <a:t>2) Желтоватые или розоватые лепестки этого растения растут по одному или парами.</a:t>
            </a:r>
          </a:p>
          <a:p>
            <a:r>
              <a:rPr lang="ru-RU" sz="2000" dirty="0" smtClean="0"/>
              <a:t>3) На клумбе были посажены яркие маки и нежные тюльпаны и мохнатые ноготки.</a:t>
            </a:r>
          </a:p>
          <a:p>
            <a:r>
              <a:rPr lang="ru-RU" sz="2000" dirty="0" smtClean="0"/>
              <a:t>4) Представители интеллигенции стремились к смысловой точности и выразительности речи боролись против искажения и засорения родного языка.</a:t>
            </a:r>
          </a:p>
          <a:p>
            <a:r>
              <a:rPr lang="ru-RU" sz="2000" dirty="0" smtClean="0"/>
              <a:t>5) Миф об эффективности детектора лжи изо всех сил поддерживается как самими </a:t>
            </a:r>
            <a:r>
              <a:rPr lang="ru-RU" sz="2000" dirty="0" err="1" smtClean="0"/>
              <a:t>полиграфологами</a:t>
            </a:r>
            <a:r>
              <a:rPr lang="ru-RU" sz="2000" dirty="0" smtClean="0"/>
              <a:t> так и прочими заинтересованными структурами.</a:t>
            </a:r>
          </a:p>
          <a:p>
            <a:endParaRPr lang="ru-RU" sz="2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4 и 5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2 и 3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smtClean="0"/>
              <a:t>3 и 5</a:t>
            </a:r>
            <a:endParaRPr lang="ru-RU"/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26.12.2015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sz="2000" b="1" dirty="0" smtClean="0"/>
              <a:t>4. Задание   Расставьте знаки препинания. Укажите номера предложений, в которых нужно поставить ОДНУ запятую</a:t>
            </a:r>
          </a:p>
          <a:p>
            <a:r>
              <a:rPr lang="ru-RU" sz="2000" dirty="0" smtClean="0"/>
              <a:t>1) Вера вынула из вазочки две маленькие розы и вдела их в петлицу отцовского пальто.</a:t>
            </a:r>
          </a:p>
          <a:p>
            <a:r>
              <a:rPr lang="ru-RU" sz="2000" dirty="0" smtClean="0"/>
              <a:t>2) Осадчий славился не только в полку но и во всей дивизии своим необыкновенно красивым голосом.</a:t>
            </a:r>
          </a:p>
          <a:p>
            <a:r>
              <a:rPr lang="ru-RU" sz="2000" dirty="0" smtClean="0"/>
              <a:t>3) В этот момент сильная рука вцепилась в его рыжие и щетинистые волосы и приподняла его на пол-аршина от земли.</a:t>
            </a:r>
          </a:p>
          <a:p>
            <a:r>
              <a:rPr lang="ru-RU" sz="2000" dirty="0" smtClean="0"/>
              <a:t>4)Саша не решился вступиться за товарища и впоследствии ему пришлось не раз пожалеть об этом.</a:t>
            </a:r>
          </a:p>
          <a:p>
            <a:r>
              <a:rPr lang="ru-RU" sz="2000" dirty="0" smtClean="0"/>
              <a:t>5) Одна </a:t>
            </a:r>
            <a:r>
              <a:rPr lang="ru-RU" sz="2000" dirty="0" err="1" smtClean="0"/>
              <a:t>Анютка</a:t>
            </a:r>
            <a:r>
              <a:rPr lang="ru-RU" sz="2000" dirty="0" smtClean="0"/>
              <a:t> осталась дома щи варить да горницу прибирать.</a:t>
            </a:r>
          </a:p>
          <a:p>
            <a:endParaRPr lang="ru-RU" sz="2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1 и 3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2 и 4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3 и 5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smtClean="0"/>
              <a:t>2 и 3</a:t>
            </a:r>
            <a:endParaRPr lang="ru-RU"/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26.12.2015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sz="2000" b="1" dirty="0" smtClean="0"/>
              <a:t>5. Задание   Расставьте знаки препинания. Укажите номера предложений, в которых нужно поставить ОДНУ запятую</a:t>
            </a:r>
          </a:p>
          <a:p>
            <a:r>
              <a:rPr lang="ru-RU" sz="2000" dirty="0" smtClean="0"/>
              <a:t>1) Творчество Есенина определяется не только традициями «золотого века» но и сильным влиянием нового поэтического мышления.</a:t>
            </a:r>
          </a:p>
          <a:p>
            <a:r>
              <a:rPr lang="ru-RU" sz="2000" dirty="0" smtClean="0"/>
              <a:t>2) Мы теперь знаем </a:t>
            </a:r>
            <a:r>
              <a:rPr lang="ru-RU" sz="2000" dirty="0" err="1" smtClean="0"/>
              <a:t>блоковскую</a:t>
            </a:r>
            <a:r>
              <a:rPr lang="ru-RU" sz="2000" dirty="0" smtClean="0"/>
              <a:t> сумрачную зиму и есенинское зимнее предчувствие неизбежного возрождения и особую лиричность тургеневской зимы.</a:t>
            </a:r>
          </a:p>
          <a:p>
            <a:r>
              <a:rPr lang="ru-RU" sz="2000" dirty="0" smtClean="0"/>
              <a:t>3) Старик всегда был весел и всегда говорил шуточками и </a:t>
            </a:r>
            <a:r>
              <a:rPr lang="ru-RU" sz="2000" dirty="0" err="1" smtClean="0"/>
              <a:t>прибауточками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4) Надо было очищать территорию от мусора либо отправляться на поиски другого места для привала.</a:t>
            </a:r>
          </a:p>
          <a:p>
            <a:r>
              <a:rPr lang="ru-RU" sz="2000" dirty="0" smtClean="0"/>
              <a:t>5) Слышно было только мерное дыхание спящих да треск горячих сучьев и скоро все тревоги дня медленно растворились в безмятежной ночи.</a:t>
            </a:r>
          </a:p>
          <a:p>
            <a:endParaRPr lang="ru-RU" sz="2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1 и 5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2 и 4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3 и 5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1 и 2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26.12.2015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sz="2000" b="1" dirty="0" smtClean="0"/>
              <a:t>6. Задание   Расставьте знаки препинания. Укажите номера предложений, в которых нужно поставить ОДНУ запятую</a:t>
            </a:r>
          </a:p>
          <a:p>
            <a:r>
              <a:rPr lang="ru-RU" sz="2000" dirty="0" smtClean="0"/>
              <a:t>1) В.И. Даль умел делать украшения из стекла и вытачивать шахматные фигурки и строить мосты.</a:t>
            </a:r>
          </a:p>
          <a:p>
            <a:r>
              <a:rPr lang="ru-RU" sz="2000" dirty="0" smtClean="0"/>
              <a:t>2) В прозрачную голубизну неба поднимаются птичьи стаи и далеко окрест разносятся их прощальные крики.</a:t>
            </a:r>
          </a:p>
          <a:p>
            <a:r>
              <a:rPr lang="ru-RU" sz="2000" dirty="0" smtClean="0"/>
              <a:t>3) Либо вы занялись не своим делом либо не научились трудиться.</a:t>
            </a:r>
          </a:p>
          <a:p>
            <a:r>
              <a:rPr lang="ru-RU" sz="2000" dirty="0" smtClean="0"/>
              <a:t>4) В век ракет и лазера новые средства коммуникации и информации не смогли оттеснить книгу.</a:t>
            </a:r>
          </a:p>
          <a:p>
            <a:r>
              <a:rPr lang="ru-RU" sz="2000" dirty="0" smtClean="0"/>
              <a:t>5) Ученье да труд всё перетрут.</a:t>
            </a:r>
          </a:p>
          <a:p>
            <a:endParaRPr lang="ru-RU" sz="2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1 и 5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3 и 4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3 и 5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2 и 3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26.12.2015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sz="2000" b="1" dirty="0" smtClean="0"/>
              <a:t>7. Задание   Расставьте знаки препинания. Укажите номера предложений, в которых нужно поставить ОДНУ запятую</a:t>
            </a:r>
          </a:p>
          <a:p>
            <a:r>
              <a:rPr lang="ru-RU" sz="2000" dirty="0" smtClean="0"/>
              <a:t>1) Попутчик не расслышал сказанного или пренебрёг моим намёком.</a:t>
            </a:r>
          </a:p>
          <a:p>
            <a:r>
              <a:rPr lang="ru-RU" sz="2000" dirty="0" smtClean="0"/>
              <a:t>2) А годы шли быстро и неслышно и уносили с собой эти воспоминания.</a:t>
            </a:r>
          </a:p>
          <a:p>
            <a:r>
              <a:rPr lang="ru-RU" sz="2000" dirty="0" smtClean="0"/>
              <a:t>3)Темы войны и мира всепрощения и ненависти актуальны во все времена.</a:t>
            </a:r>
          </a:p>
          <a:p>
            <a:r>
              <a:rPr lang="ru-RU" sz="2000" dirty="0" smtClean="0"/>
              <a:t>4) Наш поезд останавливался как на больших так и на маленьких станциях.</a:t>
            </a:r>
          </a:p>
          <a:p>
            <a:r>
              <a:rPr lang="ru-RU" sz="2000" dirty="0" smtClean="0"/>
              <a:t>5) На одном и том же кусте сирени я увидел жёлтые листья и начавшие набухать почки.</a:t>
            </a:r>
          </a:p>
          <a:p>
            <a:endParaRPr lang="ru-RU" sz="2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1 и 5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2 и 3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3 и 4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1 и 4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26.12.2015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sz="2000" b="1" dirty="0" smtClean="0"/>
              <a:t>8. Задание   Расставьте знаки препинания. Укажите номера предложений, в которых нужно поставить ОДНУ запятую</a:t>
            </a:r>
          </a:p>
          <a:p>
            <a:r>
              <a:rPr lang="ru-RU" sz="2000" dirty="0" smtClean="0"/>
              <a:t>1) Первые тополиные листочки сильно и терпко пахли и аромат их перебивал все остальные запахи.</a:t>
            </a:r>
          </a:p>
          <a:p>
            <a:r>
              <a:rPr lang="ru-RU" sz="2000" dirty="0" smtClean="0"/>
              <a:t>2) Пушкин часто упоминает о тех или иных пе­риодах своей жизни.</a:t>
            </a:r>
          </a:p>
          <a:p>
            <a:r>
              <a:rPr lang="ru-RU" sz="2000" dirty="0" smtClean="0"/>
              <a:t>3) Своими пьесами и рассказами Чехов создал самобытный и совершенно автономный мир.</a:t>
            </a:r>
          </a:p>
          <a:p>
            <a:r>
              <a:rPr lang="ru-RU" sz="2000" dirty="0" smtClean="0"/>
              <a:t>4) Крайние домики уже спали и слепо таращились темными окнами на путника.</a:t>
            </a:r>
          </a:p>
          <a:p>
            <a:r>
              <a:rPr lang="ru-RU" sz="2000" dirty="0" smtClean="0"/>
              <a:t>5) Литература сострадает обиженным судьбой людям и через это сострадание читатель находит в книге свою связь с другими людьми.</a:t>
            </a:r>
          </a:p>
          <a:p>
            <a:endParaRPr lang="ru-RU" sz="2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3 и 4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1 и 3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1 и 5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2 и 4</a:t>
            </a:r>
            <a:endParaRPr lang="ru-RU" dirty="0"/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167</Words>
  <Application>Microsoft Office PowerPoint</Application>
  <PresentationFormat>Экран (4:3)</PresentationFormat>
  <Paragraphs>116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эмм2017</dc:creator>
  <cp:lastModifiedBy>муртаза</cp:lastModifiedBy>
  <cp:revision>27</cp:revision>
  <dcterms:created xsi:type="dcterms:W3CDTF">2010-02-09T18:22:56Z</dcterms:created>
  <dcterms:modified xsi:type="dcterms:W3CDTF">2015-12-26T10:49:56Z</dcterms:modified>
</cp:coreProperties>
</file>