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C86A-F8AC-482B-BEA8-CBC2EBDDBB6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8F71-346B-429E-9E9F-BEC5F99DF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C86A-F8AC-482B-BEA8-CBC2EBDDBB6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8F71-346B-429E-9E9F-BEC5F99DF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C86A-F8AC-482B-BEA8-CBC2EBDDBB6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8F71-346B-429E-9E9F-BEC5F99DF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C86A-F8AC-482B-BEA8-CBC2EBDDBB6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8F71-346B-429E-9E9F-BEC5F99DF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C86A-F8AC-482B-BEA8-CBC2EBDDBB6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8F71-346B-429E-9E9F-BEC5F99DF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C86A-F8AC-482B-BEA8-CBC2EBDDBB6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8F71-346B-429E-9E9F-BEC5F99DF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C86A-F8AC-482B-BEA8-CBC2EBDDBB6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8F71-346B-429E-9E9F-BEC5F99DF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C86A-F8AC-482B-BEA8-CBC2EBDDBB6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8F71-346B-429E-9E9F-BEC5F99DF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C86A-F8AC-482B-BEA8-CBC2EBDDBB6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8F71-346B-429E-9E9F-BEC5F99DF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C86A-F8AC-482B-BEA8-CBC2EBDDBB6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8F71-346B-429E-9E9F-BEC5F99DF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C86A-F8AC-482B-BEA8-CBC2EBDDBB6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8F71-346B-429E-9E9F-BEC5F99DF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0C86A-F8AC-482B-BEA8-CBC2EBDDBB6D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B8F71-346B-429E-9E9F-BEC5F99DF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МКОУ «ИГАЛИНСКАЯ СОШ»</a:t>
            </a:r>
            <a:endParaRPr lang="ru-RU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786214"/>
          </a:xfrm>
        </p:spPr>
        <p:txBody>
          <a:bodyPr>
            <a:normAutofit lnSpcReduction="10000"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Тест по рассказу Л.Н.Толстого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«ПОСЛЕ БАЛА»</a:t>
            </a:r>
          </a:p>
          <a:p>
            <a:r>
              <a:rPr lang="ru-RU" sz="4400" b="1" dirty="0" err="1" smtClean="0">
                <a:solidFill>
                  <a:srgbClr val="FF0000"/>
                </a:solidFill>
              </a:rPr>
              <a:t>Автор-Эфендиев</a:t>
            </a:r>
            <a:r>
              <a:rPr lang="ru-RU" sz="4400" b="1" dirty="0" smtClean="0">
                <a:solidFill>
                  <a:srgbClr val="FF0000"/>
                </a:solidFill>
              </a:rPr>
              <a:t> М.М.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2017 </a:t>
            </a:r>
            <a:r>
              <a:rPr lang="ru-RU" sz="4400" b="1" dirty="0" smtClean="0">
                <a:solidFill>
                  <a:srgbClr val="FF0000"/>
                </a:solidFill>
              </a:rPr>
              <a:t>год</a:t>
            </a:r>
          </a:p>
          <a:p>
            <a:endParaRPr lang="ru-RU" sz="4400" b="1" dirty="0" smtClean="0">
              <a:solidFill>
                <a:srgbClr val="FF0000"/>
              </a:solidFill>
            </a:endParaRPr>
          </a:p>
          <a:p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9)  С каким императором проводится параллель при описании полковника?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а) Николаем I</a:t>
            </a:r>
          </a:p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б) Александром III</a:t>
            </a:r>
          </a:p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в) Николаем II</a:t>
            </a:r>
          </a:p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г) Петром </a:t>
            </a:r>
            <a:r>
              <a:rPr lang="en-US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О чём произведение заставляет задуматься?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а) о судьбе полковника;</a:t>
            </a:r>
            <a:b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б) об ответственности человека за жизнь общества;</a:t>
            </a:r>
          </a:p>
          <a:p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в) о жизни молодых людей </a:t>
            </a: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века;</a:t>
            </a:r>
            <a:b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г) о любви Ивана Васильевича.</a:t>
            </a:r>
          </a:p>
        </p:txBody>
      </p:sp>
    </p:spTree>
  </p:cSld>
  <p:clrMapOvr>
    <a:masterClrMapping/>
  </p:clrMapOvr>
  <p:transition spd="slow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ПРОВЕРЬ СВОИ ОТВЕТЫ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в</a:t>
            </a:r>
          </a:p>
          <a:p>
            <a:pPr algn="ctr"/>
            <a:r>
              <a:rPr lang="ru-RU" sz="4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в</a:t>
            </a:r>
          </a:p>
          <a:p>
            <a:pPr algn="ctr"/>
            <a:r>
              <a:rPr lang="ru-RU" sz="4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9) а</a:t>
            </a:r>
          </a:p>
          <a:p>
            <a:pPr algn="ctr"/>
            <a:r>
              <a:rPr lang="ru-RU" sz="4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6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785786" y="1214422"/>
            <a:ext cx="6929486" cy="478634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28794" y="2143116"/>
            <a:ext cx="5286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              1) в           6) в</a:t>
            </a:r>
          </a:p>
          <a:p>
            <a:r>
              <a:rPr lang="ru-RU" sz="2400" b="1" dirty="0" smtClean="0"/>
              <a:t>                                2</a:t>
            </a:r>
            <a:r>
              <a:rPr lang="ru-RU" sz="2400" b="1" dirty="0"/>
              <a:t>) </a:t>
            </a:r>
            <a:r>
              <a:rPr lang="ru-RU" sz="2400" b="1" dirty="0" smtClean="0"/>
              <a:t>в            7</a:t>
            </a:r>
            <a:r>
              <a:rPr lang="ru-RU" sz="2400" b="1" dirty="0"/>
              <a:t>) г</a:t>
            </a:r>
          </a:p>
          <a:p>
            <a:r>
              <a:rPr lang="ru-RU" sz="2400" b="1" dirty="0" smtClean="0"/>
              <a:t>                                3</a:t>
            </a:r>
            <a:r>
              <a:rPr lang="ru-RU" sz="2400" b="1" dirty="0"/>
              <a:t>) </a:t>
            </a:r>
            <a:r>
              <a:rPr lang="ru-RU" sz="2400" b="1" dirty="0" smtClean="0"/>
              <a:t>а            8</a:t>
            </a:r>
            <a:r>
              <a:rPr lang="ru-RU" sz="2400" b="1" dirty="0"/>
              <a:t>) в</a:t>
            </a:r>
          </a:p>
          <a:p>
            <a:r>
              <a:rPr lang="ru-RU" sz="2400" b="1" dirty="0" smtClean="0"/>
              <a:t>                                4</a:t>
            </a:r>
            <a:r>
              <a:rPr lang="ru-RU" sz="2400" b="1" dirty="0"/>
              <a:t>) </a:t>
            </a:r>
            <a:r>
              <a:rPr lang="ru-RU" sz="2400" b="1" dirty="0" smtClean="0"/>
              <a:t>в            9</a:t>
            </a:r>
            <a:r>
              <a:rPr lang="ru-RU" sz="2400" b="1" dirty="0"/>
              <a:t>) а</a:t>
            </a:r>
          </a:p>
          <a:p>
            <a:r>
              <a:rPr lang="ru-RU" sz="2400" b="1" dirty="0" smtClean="0"/>
              <a:t>                                 5</a:t>
            </a:r>
            <a:r>
              <a:rPr lang="ru-RU" sz="2400" b="1" dirty="0"/>
              <a:t>) </a:t>
            </a:r>
            <a:r>
              <a:rPr lang="ru-RU" sz="2400" b="1" dirty="0" smtClean="0"/>
              <a:t>б          10</a:t>
            </a:r>
            <a:r>
              <a:rPr lang="ru-RU" sz="2400" b="1" dirty="0"/>
              <a:t>) б</a:t>
            </a:r>
          </a:p>
          <a:p>
            <a:endParaRPr lang="ru-RU" sz="2400" b="1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1</a:t>
            </a:r>
            <a:r>
              <a:rPr lang="ru-RU" sz="4000" b="1" dirty="0">
                <a:solidFill>
                  <a:srgbClr val="FF0000"/>
                </a:solidFill>
              </a:rPr>
              <a:t>) К какому жанру относится «После бала»?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r>
              <a:rPr lang="ru-RU" sz="4400" b="1" dirty="0">
                <a:solidFill>
                  <a:srgbClr val="00B050"/>
                </a:solidFill>
              </a:rPr>
              <a:t>а) повесть;                                      </a:t>
            </a:r>
          </a:p>
          <a:p>
            <a:r>
              <a:rPr lang="ru-RU" sz="4400" b="1" dirty="0">
                <a:solidFill>
                  <a:srgbClr val="00B050"/>
                </a:solidFill>
              </a:rPr>
              <a:t>б) очерк;                                          </a:t>
            </a:r>
          </a:p>
          <a:p>
            <a:r>
              <a:rPr lang="ru-RU" sz="4400" b="1" dirty="0">
                <a:solidFill>
                  <a:srgbClr val="00B050"/>
                </a:solidFill>
              </a:rPr>
              <a:t>в) рассказ;</a:t>
            </a:r>
          </a:p>
          <a:p>
            <a:r>
              <a:rPr lang="ru-RU" sz="4400" b="1" dirty="0">
                <a:solidFill>
                  <a:srgbClr val="00B050"/>
                </a:solidFill>
              </a:rPr>
              <a:t>г) быль.</a:t>
            </a:r>
          </a:p>
        </p:txBody>
      </p:sp>
    </p:spTree>
  </p:cSld>
  <p:clrMapOvr>
    <a:masterClrMapping/>
  </p:clrMapOvr>
  <p:transition spd="slow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2) </a:t>
            </a:r>
            <a:r>
              <a:rPr lang="ru-RU" b="1" dirty="0">
                <a:solidFill>
                  <a:srgbClr val="00B050"/>
                </a:solidFill>
              </a:rPr>
              <a:t>Что танцевали на балу?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 польку;</a:t>
            </a:r>
          </a:p>
          <a:p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 энергичные танцы;</a:t>
            </a:r>
          </a:p>
          <a:p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 танго;</a:t>
            </a:r>
          </a:p>
          <a:p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г) румбу.</a:t>
            </a:r>
          </a:p>
        </p:txBody>
      </p:sp>
    </p:spTree>
  </p:cSld>
  <p:clrMapOvr>
    <a:masterClrMapping/>
  </p:clrMapOvr>
  <p:transition spd="slow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3) </a:t>
            </a:r>
            <a:r>
              <a:rPr lang="ru-RU" sz="3600" b="1" dirty="0">
                <a:solidFill>
                  <a:srgbClr val="00B050"/>
                </a:solidFill>
              </a:rPr>
              <a:t>Какое чувство испытывал на балу  Иван Васильевич при виде танца отца Вареньки?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 замешательство;</a:t>
            </a:r>
          </a:p>
          <a:p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 любопытство;</a:t>
            </a:r>
          </a:p>
          <a:p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 умиление;</a:t>
            </a:r>
          </a:p>
          <a:p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г) презрение.</a:t>
            </a:r>
          </a:p>
        </p:txBody>
      </p:sp>
    </p:spTree>
  </p:cSld>
  <p:clrMapOvr>
    <a:masterClrMapping/>
  </p:clrMapOvr>
  <p:transition spd="slow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2) </a:t>
            </a:r>
            <a:r>
              <a:rPr lang="ru-RU" b="1" dirty="0">
                <a:solidFill>
                  <a:srgbClr val="00B050"/>
                </a:solidFill>
              </a:rPr>
              <a:t>Кто такой инженер Анисимов? 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а) это фамилия Ивана Васильевича;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б) сосед Ивана Васильевича;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в) один из кавалеров Вареньки на балу;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г) брат Ивана Васильевича.</a:t>
            </a:r>
          </a:p>
        </p:txBody>
      </p:sp>
    </p:spTree>
  </p:cSld>
  <p:clrMapOvr>
    <a:masterClrMapping/>
  </p:clrMapOvr>
  <p:transition spd="slow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5</a:t>
            </a:r>
            <a:r>
              <a:rPr lang="ru-RU" sz="4000" b="1" dirty="0">
                <a:solidFill>
                  <a:srgbClr val="FF0000"/>
                </a:solidFill>
              </a:rPr>
              <a:t>) Что любил Иван Васильевич в молодости?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а) играть в карты;</a:t>
            </a:r>
          </a:p>
          <a:p>
            <a:r>
              <a:rPr lang="ru-RU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б) танцевать;</a:t>
            </a:r>
          </a:p>
          <a:p>
            <a:r>
              <a:rPr lang="ru-RU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в) участвовать в политических дискуссиях;</a:t>
            </a:r>
          </a:p>
          <a:p>
            <a:r>
              <a:rPr lang="ru-RU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г) проводить время в клубах.</a:t>
            </a:r>
          </a:p>
        </p:txBody>
      </p:sp>
    </p:spTree>
  </p:cSld>
  <p:clrMapOvr>
    <a:masterClrMapping/>
  </p:clrMapOvr>
  <p:transition spd="slow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6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Когда вернулся Иван Васильевич с бала?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а) в полночь;</a:t>
            </a:r>
          </a:p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б) в два часа ночи;</a:t>
            </a:r>
          </a:p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4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пятом часу;</a:t>
            </a:r>
          </a:p>
          <a:p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г) утром, в семь часов.</a:t>
            </a:r>
          </a:p>
        </p:txBody>
      </p:sp>
    </p:spTree>
  </p:cSld>
  <p:clrMapOvr>
    <a:masterClrMapping/>
  </p:clrMapOvr>
  <p:transition spd="slow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7</a:t>
            </a:r>
            <a:r>
              <a:rPr lang="ru-RU" b="1" dirty="0">
                <a:solidFill>
                  <a:srgbClr val="FF0000"/>
                </a:solidFill>
              </a:rPr>
              <a:t>) Что говорил солдат в сцене наказания?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а) о Господи…</a:t>
            </a:r>
          </a:p>
          <a:p>
            <a:r>
              <a:rPr lang="ru-RU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б) Будешь мазать…</a:t>
            </a:r>
          </a:p>
          <a:p>
            <a:r>
              <a:rPr lang="ru-RU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в) Что это такое?</a:t>
            </a:r>
          </a:p>
          <a:p>
            <a:r>
              <a:rPr lang="ru-RU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г) Братцы, </a:t>
            </a:r>
            <a:r>
              <a:rPr lang="ru-RU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помилосердуйте</a:t>
            </a:r>
            <a:r>
              <a:rPr lang="ru-RU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</p:cSld>
  <p:clrMapOvr>
    <a:masterClrMapping/>
  </p:clrMapOvr>
  <p:transition spd="slow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8) Шпицрутены – это…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а) артиллерийские снаряды;</a:t>
            </a:r>
          </a:p>
          <a:p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б) парадные погоны офицеров;</a:t>
            </a:r>
          </a:p>
          <a:p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в) гибкие прутья, которыми били преступников;</a:t>
            </a:r>
          </a:p>
          <a:p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г) тесёмки, охватывающие ступню под башмаком.</a:t>
            </a:r>
          </a:p>
        </p:txBody>
      </p:sp>
    </p:spTree>
  </p:cSld>
  <p:clrMapOvr>
    <a:masterClrMapping/>
  </p:clrMapOvr>
  <p:transition spd="slow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284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МКОУ «ИГАЛИНСКАЯ СОШ»</vt:lpstr>
      <vt:lpstr> 1) К какому жанру относится «После бала»? </vt:lpstr>
      <vt:lpstr>2) Что танцевали на балу? </vt:lpstr>
      <vt:lpstr> 3) Какое чувство испытывал на балу  Иван Васильевич при виде танца отца Вареньки? </vt:lpstr>
      <vt:lpstr>2) Кто такой инженер Анисимов?  </vt:lpstr>
      <vt:lpstr> 5) Что любил Иван Васильевич в молодости? </vt:lpstr>
      <vt:lpstr> 6) Когда вернулся Иван Васильевич с бала? </vt:lpstr>
      <vt:lpstr> 7) Что говорил солдат в сцене наказания? </vt:lpstr>
      <vt:lpstr>8) Шпицрутены – это… </vt:lpstr>
      <vt:lpstr>9)  С каким императором проводится параллель при описании полковника?  </vt:lpstr>
      <vt:lpstr> 10) О чём произведение заставляет задуматься?  </vt:lpstr>
      <vt:lpstr>ПРОВЕРЬ СВОИ ОТВЕТЫ</vt:lpstr>
    </vt:vector>
  </TitlesOfParts>
  <Manager>мсм</Manager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ПРоверка знаний</dc:title>
  <dc:creator>эмм</dc:creator>
  <cp:lastModifiedBy>муртаза</cp:lastModifiedBy>
  <cp:revision>7</cp:revision>
  <dcterms:created xsi:type="dcterms:W3CDTF">2013-10-28T15:31:26Z</dcterms:created>
  <dcterms:modified xsi:type="dcterms:W3CDTF">2017-10-01T14:20:35Z</dcterms:modified>
</cp:coreProperties>
</file>