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1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Value" ax:value="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100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Value" ax:value="5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11" Type="http://schemas.openxmlformats.org/officeDocument/2006/relationships/image" Target="../media/image27.wmf"/><Relationship Id="rId5" Type="http://schemas.openxmlformats.org/officeDocument/2006/relationships/image" Target="../media/image21.wmf"/><Relationship Id="rId10" Type="http://schemas.openxmlformats.org/officeDocument/2006/relationships/image" Target="../media/image26.wmf"/><Relationship Id="rId4" Type="http://schemas.openxmlformats.org/officeDocument/2006/relationships/image" Target="../media/image20.wmf"/><Relationship Id="rId9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>
          <a:xfrm>
            <a:off x="615142" y="1160517"/>
            <a:ext cx="7930372" cy="279261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ТЕСТ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комедии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«Горе от ума»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>
          <a:xfrm>
            <a:off x="614282" y="4282775"/>
            <a:ext cx="4635635" cy="1503171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  <a:softEdge rad="635000"/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М.М.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МКОУ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Игалинская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СОШ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2017/2018г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9 класс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9. Кто из героев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 отзывается о Чацком так: 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b="1" i="1" dirty="0" smtClean="0">
                <a:solidFill>
                  <a:srgbClr val="C00000"/>
                </a:solidFill>
              </a:rPr>
              <a:t>«Кто так чувствителен, и весел, и остёр,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       Как Александр </a:t>
            </a:r>
            <a:r>
              <a:rPr lang="ru-RU" b="1" i="1" dirty="0" err="1" smtClean="0">
                <a:solidFill>
                  <a:srgbClr val="C00000"/>
                </a:solidFill>
              </a:rPr>
              <a:t>Андреич</a:t>
            </a:r>
            <a:r>
              <a:rPr lang="ru-RU" b="1" i="1" dirty="0" smtClean="0">
                <a:solidFill>
                  <a:srgbClr val="C00000"/>
                </a:solidFill>
              </a:rPr>
              <a:t> Чацкий!» 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Софья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Фамусов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Молчалин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Лиза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10. К кому обращается Фамусов со словами: </a:t>
            </a:r>
            <a:r>
              <a:rPr lang="ru-RU" b="1" i="1" dirty="0" smtClean="0">
                <a:solidFill>
                  <a:srgbClr val="C00000"/>
                </a:solidFill>
              </a:rPr>
              <a:t>«Читай не так, как пономарь, а с чувством</a:t>
            </a:r>
            <a:r>
              <a:rPr lang="ru-RU" b="1" dirty="0" smtClean="0">
                <a:solidFill>
                  <a:srgbClr val="C00000"/>
                </a:solidFill>
              </a:rPr>
              <a:t>, </a:t>
            </a:r>
            <a:r>
              <a:rPr lang="ru-RU" b="1" i="1" dirty="0" smtClean="0">
                <a:solidFill>
                  <a:srgbClr val="C00000"/>
                </a:solidFill>
              </a:rPr>
              <a:t>с толком, с расстановкой!»?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К Молчалину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 Чацкому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 Скалозубу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К Петрушке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11. Укажите «крылатое» выражение, которое отсутствует в комедии «Горе от ума».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«Ну как не порадеть родному человеку». </a:t>
            </a:r>
          </a:p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«Счастливые часов не наблюдают».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«Любви все возрасты покорны».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«Свежо предание, а верится с трудом».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12. Кто распустил слух о сумасшествии Чацкого?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Молчалин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Софья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Княгиня </a:t>
            </a:r>
            <a:r>
              <a:rPr lang="ru-RU" dirty="0" err="1" smtClean="0"/>
              <a:t>Ласова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Скалозуб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В какой город в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 Фамусов обещает в минуту     гнева отправить Софью?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Тверь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Санкт-Петербург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Саратов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Москва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b="1" dirty="0" smtClean="0"/>
              <a:t>Каково первоначальное название пьесы  А.       </a:t>
            </a:r>
          </a:p>
          <a:p>
            <a:pPr marL="514350" indent="-514350">
              <a:buNone/>
            </a:pPr>
            <a:r>
              <a:rPr lang="ru-RU" b="1" dirty="0" smtClean="0"/>
              <a:t>                   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ума»?</a:t>
            </a:r>
          </a:p>
          <a:p>
            <a:pPr marL="514350" indent="-514350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«Горе от глупости»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«Горе умному»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«Горе уму»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«Горе глупому»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2. Какой тип конфликта разворачивается в    пьесе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ума»?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Социальный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Семейный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Социально-любовный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Любовный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3. К какому жанру драматургических произведений относится пьеса «Горе от ума»? 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Трагедия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Комедия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Поэма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Драма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4. В какой временной промежуток происходят события, описанные в комедии «Горе от ума»?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1 год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 час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1 день(сутки)</a:t>
            </a:r>
          </a:p>
          <a:p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1 неделя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5. В каком городе происходят события, описанные в комедии «Горе от ума»?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Тверь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Москва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Саратов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Санкт-Петербург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6. О каком герое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 сказано</a:t>
            </a:r>
            <a:r>
              <a:rPr lang="ru-RU" b="1" i="1" dirty="0" smtClean="0"/>
              <a:t>: «И золотой мешок, и</a:t>
            </a:r>
            <a:r>
              <a:rPr lang="ru-RU" b="1" dirty="0" smtClean="0"/>
              <a:t> </a:t>
            </a:r>
            <a:r>
              <a:rPr lang="ru-RU" b="1" i="1" dirty="0" smtClean="0"/>
              <a:t>метит в генералы»?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О </a:t>
            </a:r>
            <a:r>
              <a:rPr lang="ru-RU" dirty="0" err="1" smtClean="0"/>
              <a:t>Гориче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 </a:t>
            </a:r>
            <a:r>
              <a:rPr lang="ru-RU" dirty="0" err="1" smtClean="0"/>
              <a:t>Загорецком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О Скалозубе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О Репетилове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7. О каком герое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 сказано: </a:t>
            </a:r>
            <a:r>
              <a:rPr lang="ru-RU" b="1" i="1" dirty="0" smtClean="0"/>
              <a:t>«Услужлив,</a:t>
            </a:r>
            <a:r>
              <a:rPr lang="ru-RU" b="1" dirty="0" smtClean="0"/>
              <a:t> </a:t>
            </a:r>
            <a:r>
              <a:rPr lang="ru-RU" b="1" i="1" dirty="0" smtClean="0"/>
              <a:t>скромненький, в лице румянец есть. Вот он на цыпочках, и не богат словами…»?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О Молчалине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О </a:t>
            </a:r>
            <a:r>
              <a:rPr lang="ru-RU" dirty="0" err="1" smtClean="0"/>
              <a:t>Загорецком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О Репетилове 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О Скалозубе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8. Кого из персонажей комедии А. С. </a:t>
            </a:r>
            <a:r>
              <a:rPr lang="ru-RU" b="1" dirty="0" err="1" smtClean="0"/>
              <a:t>Грибоедова</a:t>
            </a:r>
            <a:r>
              <a:rPr lang="ru-RU" b="1" dirty="0" smtClean="0"/>
              <a:t> «Горе от ума» характеризуют следующие строки:</a:t>
            </a:r>
            <a:endParaRPr lang="ru-RU" dirty="0" smtClean="0"/>
          </a:p>
          <a:p>
            <a:r>
              <a:rPr lang="ru-RU" i="1" dirty="0" smtClean="0"/>
              <a:t>«Кто другой так мирно всё уладит!</a:t>
            </a:r>
            <a:endParaRPr lang="ru-RU" dirty="0" smtClean="0"/>
          </a:p>
          <a:p>
            <a:r>
              <a:rPr lang="ru-RU" i="1" dirty="0" smtClean="0"/>
              <a:t>Там моську вовремя погладит,</a:t>
            </a:r>
            <a:endParaRPr lang="ru-RU" dirty="0" smtClean="0"/>
          </a:p>
          <a:p>
            <a:r>
              <a:rPr lang="ru-RU" i="1" dirty="0" smtClean="0"/>
              <a:t>Там в пору карточку вотрёт,</a:t>
            </a:r>
            <a:endParaRPr lang="ru-RU" dirty="0" smtClean="0"/>
          </a:p>
          <a:p>
            <a:r>
              <a:rPr lang="ru-RU" i="1" dirty="0" smtClean="0"/>
              <a:t>В нём </a:t>
            </a:r>
            <a:r>
              <a:rPr lang="ru-RU" i="1" dirty="0" err="1" smtClean="0"/>
              <a:t>Загорецкий</a:t>
            </a:r>
            <a:r>
              <a:rPr lang="ru-RU" i="1" dirty="0" smtClean="0"/>
              <a:t> не умрет!..»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smtClean="0"/>
              <a:t>Фамусова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Репетилова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ru-RU" dirty="0" smtClean="0"/>
              <a:t>Молчалина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ru-RU" dirty="0" smtClean="0"/>
              <a:t>Чацкого 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456</Words>
  <Application>Microsoft Office PowerPoint</Application>
  <PresentationFormat>Экран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эмм2017</dc:creator>
  <cp:lastModifiedBy>муртаза</cp:lastModifiedBy>
  <cp:revision>21</cp:revision>
  <dcterms:created xsi:type="dcterms:W3CDTF">2010-02-09T18:22:56Z</dcterms:created>
  <dcterms:modified xsi:type="dcterms:W3CDTF">2017-09-24T12:58:56Z</dcterms:modified>
</cp:coreProperties>
</file>