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vbaProject" Target="vbaProject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615142" y="1061720"/>
            <a:ext cx="7930372" cy="2792615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русскому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языку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-381000" y="4024745"/>
            <a:ext cx="4861560" cy="1873135"/>
          </a:xfrm>
          <a:scene3d>
            <a:camera prst="perspectiveHeroicExtremeLeftFacing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       </a:t>
            </a:r>
            <a:r>
              <a:rPr lang="ru-RU" dirty="0" err="1" smtClean="0"/>
              <a:t>Эфендиев</a:t>
            </a:r>
            <a:r>
              <a:rPr lang="ru-RU" dirty="0" smtClean="0"/>
              <a:t> Муртаза          </a:t>
            </a:r>
          </a:p>
          <a:p>
            <a:r>
              <a:rPr lang="ru-RU" dirty="0" smtClean="0"/>
              <a:t>             Магомедович</a:t>
            </a:r>
          </a:p>
          <a:p>
            <a:r>
              <a:rPr lang="ru-RU" dirty="0" smtClean="0"/>
              <a:t>МКОУ 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029200" y="4070465"/>
            <a:ext cx="4114800" cy="1886990"/>
          </a:xfrm>
          <a:scene3d>
            <a:camera prst="perspectiveHeroicExtremeRightFacing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   6 класс</a:t>
            </a:r>
          </a:p>
          <a:p>
            <a:r>
              <a:rPr lang="ru-RU" dirty="0" smtClean="0"/>
              <a:t>     </a:t>
            </a:r>
            <a:r>
              <a:rPr lang="ru-RU" dirty="0" smtClean="0"/>
              <a:t>2017/18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6000" dirty="0" smtClean="0">
              <a:latin typeface="a_GildiaTitulDcFrGr" pitchFamily="82" charset="-52"/>
            </a:endParaRPr>
          </a:p>
          <a:p>
            <a:pPr>
              <a:buNone/>
            </a:pPr>
            <a:r>
              <a:rPr lang="ru-RU" sz="6000" dirty="0" smtClean="0">
                <a:latin typeface="a_GildiaTitulDcFrGr" pitchFamily="82" charset="-52"/>
              </a:rPr>
              <a:t>9.Формы слова различаются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Основой.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Суффиксом.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Корнем.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Окончанием.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10.Укажите слово, которое    </a:t>
            </a:r>
          </a:p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образовано при помощи    </a:t>
            </a:r>
          </a:p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         суффикса.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Подоконник.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Школьник.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Прочитать.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Записка.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a_GildiaTitulDcFrGr" pitchFamily="82" charset="-52"/>
              </a:rPr>
              <a:t>     11.Укажите слово, которое  </a:t>
            </a:r>
          </a:p>
          <a:p>
            <a:pPr>
              <a:buNone/>
            </a:pPr>
            <a:r>
              <a:rPr lang="ru-RU" sz="4800" dirty="0" smtClean="0">
                <a:latin typeface="a_GildiaTitulDcFrGr" pitchFamily="82" charset="-52"/>
              </a:rPr>
              <a:t>     образовано сложением части   </a:t>
            </a:r>
          </a:p>
          <a:p>
            <a:pPr>
              <a:buNone/>
            </a:pPr>
            <a:r>
              <a:rPr lang="ru-RU" sz="4800" dirty="0" smtClean="0">
                <a:latin typeface="a_GildiaTitulDcFrGr" pitchFamily="82" charset="-52"/>
              </a:rPr>
              <a:t>       основы с целым словом.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Ледокол.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Пешеход.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Физкультура.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Завод – автомат.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 </a:t>
            </a:r>
            <a:r>
              <a:rPr lang="ru-RU" sz="4800" dirty="0" smtClean="0">
                <a:latin typeface="a_GildiaTitulDcFrGr" pitchFamily="82" charset="-52"/>
              </a:rPr>
              <a:t>12.Укажите сложное слово,   </a:t>
            </a:r>
          </a:p>
          <a:p>
            <a:pPr>
              <a:buNone/>
            </a:pPr>
            <a:r>
              <a:rPr lang="ru-RU" sz="4800" dirty="0" smtClean="0">
                <a:latin typeface="a_GildiaTitulDcFrGr" pitchFamily="82" charset="-52"/>
              </a:rPr>
              <a:t>         которое пишется через                                  </a:t>
            </a:r>
          </a:p>
          <a:p>
            <a:pPr>
              <a:buNone/>
            </a:pPr>
            <a:r>
              <a:rPr lang="ru-RU" sz="4800" dirty="0" smtClean="0">
                <a:latin typeface="a_GildiaTitulDcFrGr" pitchFamily="82" charset="-52"/>
              </a:rPr>
              <a:t>                     дефис.</a:t>
            </a:r>
          </a:p>
          <a:p>
            <a:pPr>
              <a:buNone/>
            </a:pPr>
            <a:endParaRPr lang="ru-RU" sz="6000" dirty="0">
              <a:latin typeface="a_GildiaTitulDcFrGr" pitchFamily="82" charset="-52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Телефон (автомат).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Птице (лов).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Фото (модель).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Стен (газета).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8000" dirty="0" smtClean="0">
                <a:latin typeface="a_GildiaTitulDcFrGr" pitchFamily="82" charset="-52"/>
              </a:rPr>
              <a:t> 1. Окончание – это ...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Значимая часть слова, общая для родственных слов.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Значимая часть слова, которая стоит перед корнем и служит для образования  слов.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Изменяемая часть слова, которая служит для образования форм слова и для связи слов в предложении.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Значимая часть слова, которая стоит после корня и служит для образования новых слов.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      2.  Окончание у существительных выражает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Лицо, число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Падеж, род.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Число, лицо, род.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Род, число, падеж.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5400" dirty="0" smtClean="0">
              <a:latin typeface="a_GildiaTitulDcFrGr" pitchFamily="82" charset="-52"/>
            </a:endParaRPr>
          </a:p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3. Часть слова без окончания.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Корень.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Суффикс.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Приставка.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Основа.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latin typeface="a_GildiaTitulDcFrGr" pitchFamily="82" charset="-52"/>
              </a:rPr>
              <a:t>   4. Окончание у глагола    </a:t>
            </a:r>
          </a:p>
          <a:p>
            <a:pPr>
              <a:buNone/>
            </a:pPr>
            <a:r>
              <a:rPr lang="ru-RU" sz="6000" dirty="0" smtClean="0">
                <a:latin typeface="a_GildiaTitulDcFrGr" pitchFamily="82" charset="-52"/>
              </a:rPr>
              <a:t>              выражает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Лицо, число.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Падеж, число.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Род, падеж.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Число, род.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>
                <a:latin typeface="a_GildiaTitulDcFrGr" pitchFamily="82" charset="-52"/>
              </a:rPr>
              <a:t>5. Укажите слово с нулевым   </a:t>
            </a:r>
          </a:p>
          <a:p>
            <a:pPr>
              <a:buNone/>
            </a:pPr>
            <a:r>
              <a:rPr lang="ru-RU" sz="6000" dirty="0" smtClean="0">
                <a:latin typeface="a_GildiaTitulDcFrGr" pitchFamily="82" charset="-52"/>
              </a:rPr>
              <a:t>             окончанием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Школа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Школьник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Школьники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Школьный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6. Окончание у глагола           </a:t>
            </a:r>
          </a:p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   прошедшего времени                    </a:t>
            </a:r>
          </a:p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                 выражает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Род, число.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Число, падеж.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Лицо, падеж.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Лицо, род.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7200" dirty="0" smtClean="0">
              <a:latin typeface="a_GildiaTitulDcFrGr" pitchFamily="82" charset="-52"/>
            </a:endParaRPr>
          </a:p>
          <a:p>
            <a:pPr>
              <a:buNone/>
            </a:pPr>
            <a:r>
              <a:rPr lang="ru-RU" sz="7200" dirty="0" smtClean="0">
                <a:latin typeface="a_GildiaTitulDcFrGr" pitchFamily="82" charset="-52"/>
              </a:rPr>
              <a:t> 7. Корень слова – это ...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Часть слова без основы.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Изменяемая часть слова.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Главная часть основы, общая для родственных слов.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 smtClean="0"/>
              <a:t>Часть слова, которая служит для связи слов в предложении.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a_GildiaTitulDcFrGr" pitchFamily="82" charset="-52"/>
              </a:rPr>
              <a:t>8.Найдите пару слов, которые не являются однокоренными.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Вода – водитель.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Гора – горец.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Нос – носовой.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Радость – радостный.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348</Words>
  <Application>Microsoft Office PowerPoint</Application>
  <PresentationFormat>Экран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русскому языку 6 класс</dc:title>
  <dc:creator>ЭММ2017</dc:creator>
  <cp:lastModifiedBy>муртаза</cp:lastModifiedBy>
  <cp:revision>20</cp:revision>
  <dcterms:created xsi:type="dcterms:W3CDTF">2010-02-09T18:22:56Z</dcterms:created>
  <dcterms:modified xsi:type="dcterms:W3CDTF">2017-09-24T12:25:16Z</dcterms:modified>
</cp:coreProperties>
</file>