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5A39A-DC30-4F10-94A5-7C85FA5DE6A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4FD8-1786-4EBD-8840-13B604B2E9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4FD8-1786-4EBD-8840-13B604B2E92F}" type="slidenum">
              <a:rPr lang="ru-RU" smtClean="0"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8AD3-7D2E-4F53-BBBE-7D83A997BD3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D8F6-3588-4102-AF0D-8E20582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riolin" pitchFamily="2" charset="0"/>
              </a:rPr>
              <a:t>ЗАДАНИЯ ДЛЯ УМНИКОВ И УМНИЦ</a:t>
            </a:r>
            <a:endParaRPr lang="ru-RU" b="1" dirty="0">
              <a:solidFill>
                <a:srgbClr val="FF0000"/>
              </a:solidFill>
              <a:latin typeface="Briolin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400800" cy="30003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Briolin" pitchFamily="2" charset="0"/>
              </a:rPr>
              <a:t>Копилка учителя русского языка и литературы МКОУ </a:t>
            </a:r>
          </a:p>
          <a:p>
            <a:r>
              <a:rPr lang="ru-RU" dirty="0" smtClean="0">
                <a:solidFill>
                  <a:schemeClr val="tx1"/>
                </a:solidFill>
                <a:latin typeface="Briolin" pitchFamily="2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Briolin" pitchFamily="2" charset="0"/>
              </a:rPr>
              <a:t>Игалинская</a:t>
            </a:r>
            <a:r>
              <a:rPr lang="ru-RU" dirty="0" smtClean="0">
                <a:solidFill>
                  <a:schemeClr val="tx1"/>
                </a:solidFill>
                <a:latin typeface="Briolin" pitchFamily="2" charset="0"/>
              </a:rPr>
              <a:t> СОШ»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Briolin" pitchFamily="2" charset="0"/>
              </a:rPr>
              <a:t>Эфендиева</a:t>
            </a:r>
            <a:r>
              <a:rPr lang="ru-RU" dirty="0" smtClean="0">
                <a:solidFill>
                  <a:schemeClr val="tx1"/>
                </a:solidFill>
                <a:latin typeface="Briolin" pitchFamily="2" charset="0"/>
              </a:rPr>
              <a:t> М.М.</a:t>
            </a:r>
          </a:p>
          <a:p>
            <a:r>
              <a:rPr lang="ru-RU" dirty="0" smtClean="0">
                <a:solidFill>
                  <a:schemeClr val="tx1"/>
                </a:solidFill>
                <a:latin typeface="Briolin" pitchFamily="2" charset="0"/>
              </a:rPr>
              <a:t>2017-2018</a:t>
            </a:r>
            <a:endParaRPr lang="ru-RU" dirty="0" smtClean="0">
              <a:solidFill>
                <a:schemeClr val="tx1"/>
              </a:solidFill>
              <a:latin typeface="Briolin" pitchFamily="2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7224" y="1285860"/>
            <a:ext cx="8078237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Песенка-азбука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Тридцать три родных сестрицы,     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У,эФ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Ха —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Писаных красавицы,	                        Оседлали петуха.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одной живут странице,	      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Ша,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Ща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Э, Ю, Я —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 повсюду славятся.	                        Все теперь мои друзья!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 нам они сейчас спешат,	         Пять сестренок опоздали —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Славные сестрицы,	                       Заигрались в прятки.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Очень просят всех ребят	         А теперь все буквы встали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 ними подружиться!	                        В азбучном порядке.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Е,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Жэ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—                      Познакомьтесь с ними, дети: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Прикатили на еже.	                               Вот они стоят рядком,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Зэ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И,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О —                    Очень плохо жить на свете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Дружно вылезли в окно.	         Тем, кто с ними не знаком.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Б.Заходер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3677" y="426036"/>
            <a:ext cx="45442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6377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                        Веселые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стихи</a:t>
            </a:r>
            <a:endParaRPr lang="ru-RU" sz="900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48" y="428604"/>
            <a:ext cx="71438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63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Слог. Перенос слов.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58" y="856357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словах спрятались сразу две ноты?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{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Помидор, фасоль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«Сыщик». В какие слова спрятался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вор? 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Ворона, ворота,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Воронеж,поворот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жаворонок, воротник, Воркута, творог.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какие слова залетела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оса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? 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Осадки, посадка, коса, роса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Составь по три слова с нотами: до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дорога, дома, коридор, помидор, до­лина, домино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); ре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река, ремень, ребенок, ребус, корень, варенье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.); ми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мираж, миля, минута, Миша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.); фа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фасоль, фаянс, фаб­рика, фантазия, фамилия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т.д.)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соль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сольдо, фасоль, рассольник,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сольфеджио,и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т.д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.); ля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оляпка, канделябры, телята, маслята,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лягушка,коляска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солянка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.); си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сирень, сироп, синева, косилка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 т.д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14480" y="1142984"/>
            <a:ext cx="7045711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Какую ноту любит осьминог?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Удод?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Ребята(</a:t>
            </a:r>
            <a:r>
              <a:rPr lang="ru-RU" sz="32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РЕ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Телята?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Фазан?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Фа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Оляпка?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Синица?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Лоси?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2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исполнил соловей?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Соло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316499"/>
            <a:ext cx="29931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       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Загадки-шутки</a:t>
            </a:r>
            <a:endParaRPr lang="ru-RU" sz="2000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571480"/>
            <a:ext cx="7215238" cy="43858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Веселые стихи</a:t>
            </a: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lang="ru-RU" sz="16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lang="ru-RU" sz="16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lang="ru-RU" sz="16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1958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ru-RU" sz="1600" b="1" dirty="0"/>
              <a:t>Давно ль читали мы с трудом:	          </a:t>
            </a:r>
            <a:r>
              <a:rPr lang="ru-RU" sz="1600" b="1" dirty="0" smtClean="0"/>
              <a:t>         Прошел </a:t>
            </a:r>
            <a:r>
              <a:rPr lang="ru-RU" sz="1600" b="1" dirty="0"/>
              <a:t>ноябрь, декабрь, январь —</a:t>
            </a:r>
          </a:p>
          <a:p>
            <a:r>
              <a:rPr lang="ru-RU" sz="1600" b="1" dirty="0"/>
              <a:t>«</a:t>
            </a:r>
            <a:r>
              <a:rPr lang="ru-RU" sz="1600" b="1" dirty="0" err="1"/>
              <a:t>До-мик</a:t>
            </a:r>
            <a:r>
              <a:rPr lang="ru-RU" sz="1600" b="1" dirty="0"/>
              <a:t>. Дом.	                      </a:t>
            </a:r>
            <a:r>
              <a:rPr lang="ru-RU" sz="1600" b="1" dirty="0" smtClean="0"/>
              <a:t>                 И </a:t>
            </a:r>
            <a:r>
              <a:rPr lang="ru-RU" sz="1600" b="1" dirty="0"/>
              <a:t>одолели мы букварь.</a:t>
            </a:r>
          </a:p>
          <a:p>
            <a:r>
              <a:rPr lang="ru-RU" sz="1600" b="1" dirty="0"/>
              <a:t>Миша мил. </a:t>
            </a:r>
            <a:r>
              <a:rPr lang="ru-RU" sz="1600" b="1" dirty="0" err="1"/>
              <a:t>Ми-ша</a:t>
            </a:r>
            <a:r>
              <a:rPr lang="ru-RU" sz="1600" b="1" dirty="0"/>
              <a:t> мал.	                  </a:t>
            </a:r>
            <a:r>
              <a:rPr lang="ru-RU" sz="1600" b="1" dirty="0" smtClean="0"/>
              <a:t> </a:t>
            </a:r>
            <a:r>
              <a:rPr lang="ru-RU" sz="1600" b="1" dirty="0"/>
              <a:t>Поздравил нас десятый класс</a:t>
            </a:r>
          </a:p>
          <a:p>
            <a:r>
              <a:rPr lang="ru-RU" sz="1600" b="1" dirty="0" err="1"/>
              <a:t>Ми-ша</a:t>
            </a:r>
            <a:r>
              <a:rPr lang="ru-RU" sz="1600" b="1" dirty="0"/>
              <a:t> дом </a:t>
            </a:r>
            <a:r>
              <a:rPr lang="ru-RU" sz="1600" b="1" dirty="0" err="1"/>
              <a:t>сло-мал</a:t>
            </a:r>
            <a:r>
              <a:rPr lang="ru-RU" sz="1600" b="1" dirty="0"/>
              <a:t>&gt;	                  -</a:t>
            </a:r>
            <a:r>
              <a:rPr lang="ru-RU" sz="1600" b="1" dirty="0" smtClean="0"/>
              <a:t> </a:t>
            </a:r>
            <a:r>
              <a:rPr lang="ru-RU" sz="1600" b="1" dirty="0"/>
              <a:t>Вот нам какая честь!</a:t>
            </a:r>
          </a:p>
          <a:p>
            <a:r>
              <a:rPr lang="ru-RU" sz="1600" b="1" dirty="0"/>
              <a:t>Давно ль мы звали маму	           </a:t>
            </a:r>
            <a:r>
              <a:rPr lang="ru-RU" sz="1600" b="1" dirty="0" smtClean="0"/>
              <a:t>        </a:t>
            </a:r>
            <a:r>
              <a:rPr lang="ru-RU" sz="1600" b="1" dirty="0"/>
              <a:t>Гостям решили мы рассказ</a:t>
            </a:r>
          </a:p>
          <a:p>
            <a:r>
              <a:rPr lang="ru-RU" sz="1600" b="1" dirty="0"/>
              <a:t>И впервые сами	                       </a:t>
            </a:r>
            <a:r>
              <a:rPr lang="ru-RU" sz="1600" b="1" dirty="0" smtClean="0"/>
              <a:t>                 Про </a:t>
            </a:r>
            <a:r>
              <a:rPr lang="ru-RU" sz="1600" b="1" dirty="0"/>
              <a:t>белочку прочесть.</a:t>
            </a:r>
          </a:p>
          <a:p>
            <a:r>
              <a:rPr lang="ru-RU" sz="1600" b="1" dirty="0"/>
              <a:t>Вслух читали маме:	                       </a:t>
            </a:r>
            <a:r>
              <a:rPr lang="ru-RU" sz="1600" b="1" dirty="0" smtClean="0"/>
              <a:t>                 Но </a:t>
            </a:r>
            <a:r>
              <a:rPr lang="ru-RU" sz="1600" b="1" dirty="0"/>
              <a:t>от волненья я прочла:</a:t>
            </a:r>
          </a:p>
          <a:p>
            <a:r>
              <a:rPr lang="ru-RU" sz="1600" b="1" dirty="0"/>
              <a:t>«</a:t>
            </a:r>
            <a:r>
              <a:rPr lang="ru-RU" sz="1600" b="1" dirty="0" err="1"/>
              <a:t>Ма-ма</a:t>
            </a:r>
            <a:r>
              <a:rPr lang="ru-RU" sz="1600" b="1" dirty="0"/>
              <a:t> </a:t>
            </a:r>
            <a:r>
              <a:rPr lang="ru-RU" sz="1600" b="1" dirty="0" err="1"/>
              <a:t>мы-ла</a:t>
            </a:r>
            <a:r>
              <a:rPr lang="ru-RU" sz="1600" b="1" dirty="0"/>
              <a:t> </a:t>
            </a:r>
            <a:r>
              <a:rPr lang="ru-RU" sz="1600" b="1" dirty="0" err="1"/>
              <a:t>ра-му</a:t>
            </a:r>
            <a:r>
              <a:rPr lang="ru-RU" sz="1600" b="1" dirty="0"/>
              <a:t>».	                  </a:t>
            </a:r>
            <a:r>
              <a:rPr lang="ru-RU" sz="1600" b="1" dirty="0" smtClean="0"/>
              <a:t>  </a:t>
            </a:r>
            <a:r>
              <a:rPr lang="ru-RU" sz="1600" b="1" dirty="0"/>
              <a:t>Что в клетке булочка жила.</a:t>
            </a:r>
          </a:p>
          <a:p>
            <a:r>
              <a:rPr lang="ru-RU" sz="1600" b="1" i="1" dirty="0" smtClean="0"/>
              <a:t>                                                                                                                     </a:t>
            </a:r>
            <a:r>
              <a:rPr lang="ru-RU" sz="1600" b="1" i="1" dirty="0" err="1" smtClean="0"/>
              <a:t>А.Барто</a:t>
            </a:r>
            <a:r>
              <a:rPr lang="ru-RU" sz="1600" b="1" i="1" dirty="0"/>
              <a:t>.</a:t>
            </a:r>
            <a:endParaRPr lang="ru-RU" sz="1600" b="1" dirty="0"/>
          </a:p>
          <a:p>
            <a:pPr marL="0" marR="0" lvl="0" indent="1958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9638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71480"/>
            <a:ext cx="538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Мягкий знак – показатель мягкости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1357298"/>
            <a:ext cx="75724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1.Как слова состав, удар и трон превратить в слова, обозначающие дей­ствия предмета?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Надо добавить мягкий знак: состав — составь, удар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ударь, трон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тронь.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2.Как слова, обозначающие действия предмета жарь, стань и примерь превратить в слова, обозначающие предмет?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Надо убрать мягкий знак: жарь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жар, стань — стан, примерь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пример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3.После каких согласных никогда не пишется мягкий знак?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Г, к, 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1000108"/>
            <a:ext cx="735811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Загадки-шутки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1.Как превратить мел в мелкое место, угол в топливо, шест в число?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(Мел—мель, угол—уголь, т. е. приписать на конце слова мягкий знак.)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2.Чем оканчивается день и ночь?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(Мягким знаком.)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3.Сколько село слов на мель?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Разобраться ты сумей.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Пять минут — уму зарядка,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Для детишек всех загадка.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Да, задача не пустяк.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Мель не боится лишь смельчак!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*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****,   ****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****,   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**,   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*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90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мель, шмель, мельница, карамель, мелькать, умельцы, хмель, смельчак.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857232"/>
            <a:ext cx="7358114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4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Веселые стихи для выборочного письма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Разгуляется денек, —	                      День, коньки, пальто и пень...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поддень сядь на пенек,	                      Составлять слова не лень —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Глянь — на припеке	                      С мягким знаком в середине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Прыгают сороки.	                      С мягким знаком на конце...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 в обед совсем теплынь —	                      Он в альбоме, в апельсине,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Пахнет горькая полынь,	                      На асфальте, на крыльце!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Тянет медом, мятой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травой примятой.	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А.Кочергина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Только этому не верь...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Осень все-таки теперь!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Е. Благинина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04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3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1000108"/>
            <a:ext cx="8001056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Игра «Сосчитай»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Учитель диктует слова, в которых имеется мягкий знак, обозначаю­щий мягкость согласного, и в которых мягкий знак отсутствует. Дети должны сосчитать, в скольких словах надо писать мягкий знак.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1.Пень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зверь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семь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Кремль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букварь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мягким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знаком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2.Льдина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пеньки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ельник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полка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кольцо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галка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масло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мальва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борцы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борьба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баллы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спальный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мягким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знаком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00100" y="642918"/>
            <a:ext cx="735811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05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Игра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05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Игра в города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05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Восстановите названия городов: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Самарканд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АСТРА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* *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Астрахань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*****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ТОПОЛЬ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Севастополь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Воронеж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Бухара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* 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Владивосток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Киров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Кустанай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* *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Магадан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ТРОПА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******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Петропавловск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* *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Сухуми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0538" algn="l"/>
              </a:tabLst>
            </a:pPr>
            <a:r>
              <a:rPr lang="ru-RU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*** КАЛА (Махачкала)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857232"/>
            <a:ext cx="7572428" cy="50475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Игры-задания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1.«Кто быстрее назовет»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Учитель задает вопросы, ученики должны ответить на них словами с разделительным твердым знаком: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мы называем кран, который поднимает тяжелые грузы?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Подъ­емный кран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Грибы, которые нельзя есть?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Несъедобные грибы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мы говорим о ком-то, кто сжался от холода?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Съежился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Дорога, круто поднимающаяся вверх?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Подъем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Рассказ о том, как лучше выполнить задание?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Объяснение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Сообщить о чем-то.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Объявить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Соединить вместе.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Объединить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Приблизиться к чему-то на машине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Подъехать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Это приходится делать водителю, когда он загоняет машину в гараж или во двор.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Въезжать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Сообщение о чем-то важном, новом, срочном.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Объявление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2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Одно нужно отделить, отсоединить друг от друга. Например, провода.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Разъединить)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00100" y="500042"/>
            <a:ext cx="7286676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Тема: Звуки согласные и гласные.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44" y="1428736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1.Каких слов в русском языке больше: которые начинаются с гласных или которые начинаются с согласных?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Согласных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2.Какие слова можно получить, если в слове торт заменить первую букву?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3.Какие гласные не встречаются (редко встречаются) после букв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г, к,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?(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4.Среди данных слов найдите слова, в которых находятся рядом два  гласных звука: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театр, какао, каемка, струя, боец, шпион, пион, дуэт, оазис, сиять, пианино, союз, каучук.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5.Сколько букв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предложении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Звонят во все колокола?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 сколько звуков [о]? Объясните, куда они подевались?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6.Сколько звуков в слове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сшить? (Три.)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слове летчик?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(Пять.)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857232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Таким бывает воробей после драки.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Взъерошенным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Он есть у каждого дома. Это крытый вход в здание.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Подъезд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Фигура плоская, 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тело...(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объемное).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Если зверя разозлить, то он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становится...</a:t>
            </a: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разъяренным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Если предмет имеет недостаток, то у него есть..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изъян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Дети не любят уколы и даже слово-синоним к нему.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Инъекция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Транспорт приближается к объекту.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Подъезжать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Её проводят при помощи фотоаппарата, фоторужья, кинокамеры, видеокамеры.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Съемка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57224" y="714356"/>
            <a:ext cx="68580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«Исправь рассказ, написанный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Незнайкой»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воскресенье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был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друзями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ставили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палатку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 забивал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коля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вместе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Гунькой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разъвели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костер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варили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гречьневую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кашу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Понъчик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съел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пенек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сел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всю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кашу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Нам оставил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совсемь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Булка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стащила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бульки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Пришлось пить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чай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одним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варенем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Тьюбик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рисовал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Авоська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вел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сьемку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фильма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«Мои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друзя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лесу»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85786" y="571480"/>
            <a:ext cx="75724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1.С какой частью речи никогда не употребляются предлоги?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 глаголами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2.Какие предлоги не могут быть приставками?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К, для, кроме)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3.Какие предлоги бывают самыми частотными словами?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 и 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4.Как изменится смысл предложения «Берега заросли», если впереди поставить предлог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5.  Раскройте правильно скобки.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Скок — поскок!	                 Голова (с)горшок.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Молодой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дроздок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	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Молодичка-молода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(По) водичку (по)шел,	(По)ехала (по)дрова,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Молодичку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(на)шел,	(За)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цепилась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)пенек,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Сама (с)вершок,	           (Про)стояла весь денек.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1000108"/>
            <a:ext cx="8001056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Задачи игры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1.Замени словосочетание глаголом.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Прикрепить при помощи молотка и гвоздя доску 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...(прибить);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Начать исполнять песню —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(запеть);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Проглотить таблетку с водой —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(запить);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Отделить ножницами часть ткани —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(отрезать);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Удержать текст в памяти 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...(запомнить);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Старое пальто сшить по-другому 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...(перешить);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Сменить место проживания 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...(переехать);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Очень-очень быстро уйти с урока без разрешения —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...(сбежать).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57224" y="714356"/>
            <a:ext cx="7500990" cy="56015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Фантастический префикс (из Дж.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Родари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Учитель записывает на доске слева самые различные префиксы, а справа — имена существительные. Дети должны соединить эти части и получить новые слова, попробовав объяснить их значение. Например: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Префиксы	Существительные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Анти-	Доска	Бульон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Супер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	Бумага	Квартира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Макси-	Нос	Дача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Мини-	Глаз	Страх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Не-	Строка	Радость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Архи-	Зеркало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Микро-	Кошка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Полу-	Собака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Сверх-	Разговор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1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Вот что может получиться: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Антикошка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мышь, охотящаяся на кошек.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Суперглаз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глаз, видящий на тысячи километров.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т. 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928670"/>
            <a:ext cx="7643866" cy="5539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1.	Замените словосочетания именами существительными с приставкой НЕ- или слогом НЕ-, определите их лексическое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значение.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Лживое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сообщение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небылица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свойство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отсутствие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ста­рания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небрежность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веселая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путаница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не­доразумение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болезненное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состояние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недомо­гание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состояние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возмущение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негодование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состояние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суетливый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непоседа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независимость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свойство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отрицательная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оценка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нибудь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неодобрение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—действие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постоянная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рассеянность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невнимательность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качество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грубая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ложь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неправда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свойство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неволя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состояние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дождь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ветром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непогода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свойство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1000108"/>
            <a:ext cx="850112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1.Напишите цепочку из 9 имен существительных мужского рода так, чтобы последняя буква последующего слова была такой же, на какую заканчивается предыдущее слово.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2.Существуют ли одушевленные имена существительные среднего рода?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(Да: дитя, животное, насекомое, чудовище.)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3.Определите род в словах: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картофель, пальто, тюль, кафе, кофе, шам­пунь, рояль. (Картофель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м.р., пальто — ср.р., тюль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м.р., кафе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ср.р., кофе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м.р., шампунь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м.р., рояль — м.р.)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4.Определите род и число в словах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тушь, туш, душ.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5.Какие существительные не принадлежат ни к мужскому, ни к женс­кому, ни к среднему роду?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(Существительные, которые употребляют­ся только во множественном числе: сани, сутки, ворота и т.д.)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428604"/>
            <a:ext cx="8786874" cy="6001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99848" tIns="685584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рономаг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агроном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каапте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аптека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бузар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арбуз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тоболо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болото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гонав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вагон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секреньевос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воскресенье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ведорие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доверие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няревде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деревня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киконь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коньки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ватькро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кровать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яцза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заяц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ковьмор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морковь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лимана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малина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честотево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отечество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насио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осина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топаль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пальто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рольпа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пароль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табосуб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суббота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цалисто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столица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642918"/>
            <a:ext cx="757242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6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 Прочитайте деформированное слово, запишите его и укажите ро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д.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lang="ru-RU" sz="105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714356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«Из мужского — в женский»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каждому слову мужского рода добавьте только одну или две бук­вы, чтобы получилось новое слово женского рода.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горсть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ласка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ходка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гамма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ссора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рамка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клуб—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клумба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чайка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рост—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шерсть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душ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душа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доска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мель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парк—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парка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магма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шахта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9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хлор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хлорка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642918"/>
            <a:ext cx="84296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Игра «Поиск слов»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Какого рода существительные, оканчивающиеся на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ръ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-ль?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Подберите и запишите их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— (м.р.) жук, лук, сук, бук, бамбук, виадук.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(м.р. и ж.р.) корь, хорь, якорь, угорь, дверь, хворь, лагерь, снегирь.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-ль —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(м.р. и ж.р.) моль, ноль, роль, соль, толь, тюль, боль, педаль, руль, ро­яль, уголь, медаль, гастроль, февраль, миндаль, кисель, метель, постель, ши­нель, карамель, пароль, спектакль, портфель.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71435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7.Прочитайте слова, потом произнесите звуки в обратном порядке,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чтобы получить: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лён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цифру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название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дерева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название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настила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люк—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большой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мешок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домашнее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животное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шел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неправду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шей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просьбу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связку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охапку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прибор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измерения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глубины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материал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крыши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ложь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ешь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пук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71480"/>
            <a:ext cx="8643998" cy="4493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«Слова в словах»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Найдите слова в словах, определите их род и число.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ХОРОВОД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хор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овод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ВОЛОСЫ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{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ШПАГАТ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шпага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агат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ЯРМАРКА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яр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марка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арка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ЯБЛОКО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блок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око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ГОЛОСА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БУЙВОЛ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ПОЛОСА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8072494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«А что это у человека?»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Запишите слова-ответы и определите в них род и число.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птицы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крыло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зверя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лапа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ноги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собаки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морда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конфеты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фантик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одежда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подводной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лодки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перископ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глаза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льва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машины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мотор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сердце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рыбы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жабры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легкие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березы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кровь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экскаватора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ковш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ладонь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142852"/>
            <a:ext cx="8501122" cy="604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9848" tIns="685584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Прочитайте деформированные слова, запишите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определите склонение имен существительных.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зинмага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магазин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обкола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облако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едоб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обед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ябрьно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ноябрь)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нарикви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викторина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зегата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газета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ниелаже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желание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лезоже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железо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такомна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комната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ровако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корова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москос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космос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теркомпью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компьютер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мороз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комоло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молоко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бельме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мебель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линама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малина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лярма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маляр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лоябко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яблоко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таночер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чернота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радьтет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тетрадь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зяйствохо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хозяйство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пажкиэ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экипаж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357166"/>
            <a:ext cx="65722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«Расшифруйте»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785786" y="285728"/>
            <a:ext cx="7929618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Дополните текст именами существительными: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20" y="1214422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Весна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Звоном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солнцем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наполнена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-... 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Чудесная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капели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первое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птиц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кристальных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ручейков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Сколько	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мгновении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весеннего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ве­село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бегают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залитой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комнате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солнечные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Скоро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лопнут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большие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набухшие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проклюнутся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первые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зеленые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чудесному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аромату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прибавится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чарующий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сирени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маленькие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солнышки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зацветут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прохожих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214414" y="642918"/>
            <a:ext cx="6357982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Сравните с оригиналом: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928662" y="1571612"/>
            <a:ext cx="7429552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Звоном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солнцем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наполнена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красавица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Чудесная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музыка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капели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первое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птиц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журчание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кристальных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ручейков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аромат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Сколько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солнца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счастья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мгновении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весеннего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весело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бегают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залитой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светом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комнате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солнечные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зайчики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Скоро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лопнут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большие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набухшие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почки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проклюнутся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первые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зеленые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листочки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чудесному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аромату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прибавится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чарующий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запах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сирени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маленькие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солнышки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зацветут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лицах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прохожих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веснушки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28662" y="571480"/>
            <a:ext cx="678661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Анаграммы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42844" y="1428736"/>
            <a:ext cx="850112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Анаграммами называются новые слова, которые получаются путем перестановки букв какого-нибудь слова. Мы предлагаем эту игру соединить со знаниями правил: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а)	из одушевленного существительного мужского рода  КОРШУН  составьте неодушевленное того же рода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(шнурок).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б)	из неодушевленного существительного мужского рода ТОВАР составьте одушевленное того же рода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(автор).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в)	из существительного женского рода РОТОНДА получите существительное среднего рода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(торнадо).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г)	из существительного мужского рода КАРАТ получите существительное женского рода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(карта).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214414" y="571480"/>
            <a:ext cx="6263331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Тема: Неопределенная форма глагола.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57158" y="1142984"/>
            <a:ext cx="8001056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  Найдите «четвертое лишнее»: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9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заговорить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запеть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забыть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закричать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9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замирать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мирить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мирный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примирить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9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улететь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убежать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упрекнуть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уплыть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Ответ: забыть, замирать, упрекнуть,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т.к. у них другое значение, чем у остальных.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282" y="785794"/>
            <a:ext cx="850112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5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Веселые стихи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Побывал я однажды в стране,	Пробегала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пролазные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лужи.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Где исчезла частица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не.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Мне навстречу без всякого страха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Посмотрел я вокруг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доуменьем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        Шел умытый, причесанный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ряха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за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лепое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положение!	А за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ряхой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 травке свежей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Но кругом было тихо-тихо,	Шли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суразный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дотепа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вежа.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во всем была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разбериха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       А из школы, взявшись за ручки,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на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взрачной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клумбе у будки	Чинным шагом вышли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доучки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Голубые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зрели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забудки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	И навстречу всем утром рано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погода стояла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настная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	Улыбалась царевна Смеяна.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гуляла собака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счастная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	Очень жаль, что только во сне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И, виляя хвостом, уклюже	Есть страна без частицы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55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С. Бондаренко.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20" y="500042"/>
            <a:ext cx="8572560" cy="56436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2976" y="2000240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ПУТЬ НАШ БЫЛ ДОЛОГ И НЕЛОВОК,НО НАДЕЮСЬ,ЧТО ВАШЕ ТВОРЧЕСКОЕ ВООБРАЖЕНИЕ  СТАЛО ЕЩЁ НАСЫЩЕННЕЕ И ПОЛЕЗНЕЕ,ЧЕМ РАНЬШЕ.  ЧЕГО Я И ЖЕЛАЛ ДОСТИГНУТЬ. УДАЧИ ВАМ, МОИ ПОМОЩНИКИ!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785794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8.Какими звуками различаются слова дал и даль, ,лук и .люк ,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флаги  и фляги?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9.В песенке Ю. Черных и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Пахмутовой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«Кто пасется на лугу» есть такие строки: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Далеко, далеко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лугу пасутся ко...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Кони?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Нет, не кони.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Далеко, далеко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лугу пасутся ко...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Козы?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Нет, не козы.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Далеко, далеко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лугу пасутся ко...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Коровы?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Правильно, коровы.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Какая фонетическая ошибка в данном тексте?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 слове «коровы» пер­вый гласный звук близкий к «а»,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не к «о»).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682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10.В книге «Правильно ли мы говорим?» писатель Борис Николаевич  Тимофеев посвящает большую главу скоплениям гласных и согласных. И приводит интересный пример: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682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желательно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услышать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фразу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которой стояли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рядом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девять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(!)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гласных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682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Извольте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682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июльское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увлечение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682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Верен ли этот пример?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 этой фразе девять гласных букв, а не звуков. Так как шесть букв представляют собой в звуковом отношении сочетания с согласными. Это буквы е, е,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ю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714356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11.	Среди записанных на доске слов назовите те слова, в которых: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А)букв больше, чем звуков;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Б)звуков больше, чем букв,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В)звуков столько же, сколько и букв.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Юмор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ярмарка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трельяж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трюмо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веселье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ледник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тополь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объем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съезд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тюлень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поленья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ярмарка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польет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вьюнок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ночник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масса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аллея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шоссе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вьюга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верблюд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Воробей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обед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Деньки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съемка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хоккей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ссора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дрожь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дрожжи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мята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платья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500042"/>
            <a:ext cx="785818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Загадки-шутки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20" y="1214422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каком слове 40 гласных?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Сорока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Чем кончается лето и начинается осень?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Буквой 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3.Что в человеке есть одно,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А у вороны — две,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В лисе не встретится оно, А в огороде — три.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Буква 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мы слышим в начале «урока»?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Звук [у]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находится в начале книги?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Буква 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стоит посередине Волги?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Буква 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7.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Ум наоборот.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My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Какое слово состоит из половины буквы?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Полк, поле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Какое слово имеет семь штук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я?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Семья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4414" y="714356"/>
            <a:ext cx="671517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l"/>
                <a:tab pos="39528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Тема Алфавит.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00034" y="1500174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Какое русское слово состоит из трех слогов, а указывает на 33 буквы?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Алфавит или азбука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Почему слова в словарях располагают в алфавитном порядке?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написать, не употребляя букв 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е, ё следующие слова: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ярмо,слезы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сюда, заяц, ель, ёлка!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Йармо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сльозы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и т.д.)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Какие буквы не употребляются в начале русских слов?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ъ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57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Какая часть света называет себя первой и последней буквами древнерусской азбуки?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Аз-и-я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571480"/>
            <a:ext cx="700092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Загадки-шутки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71472" y="1071546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каплю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превратить 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цаплю?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Можно ли из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нуля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получить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написать слово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ласточка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тремя буквами?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Лас.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написать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сухая трава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четырьмя буквами?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Сено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Какой месяц короче всех?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Может ли в слове быть сто одинаковых букв?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Сто-л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сто-г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исто-пник.</a:t>
            </a:r>
            <a:r>
              <a:rPr lang="ru-RU" sz="2400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сто-н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сто-п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Есть слово из шести букв, которое можно написать и одной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буквой,поставив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после нее знак препинания. Что это за слово?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У-точка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1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Какое слово можно записать четырьмя и тремя буквами?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Трио —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ооо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2328</Words>
  <Application>Microsoft Office PowerPoint</Application>
  <PresentationFormat>Экран (4:3)</PresentationFormat>
  <Paragraphs>352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ЗАДАНИЯ ДЛЯ УМНИКОВ И УМНИЦ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УМНИКОВ И УМНИЦ</dc:title>
  <dc:creator>муртаза 2015</dc:creator>
  <cp:lastModifiedBy>муртаза</cp:lastModifiedBy>
  <cp:revision>13</cp:revision>
  <dcterms:created xsi:type="dcterms:W3CDTF">2015-02-17T10:28:16Z</dcterms:created>
  <dcterms:modified xsi:type="dcterms:W3CDTF">2017-10-01T14:21:34Z</dcterms:modified>
</cp:coreProperties>
</file>