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6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0985-B9AB-48A1-998D-7D76EA9ADD9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CA78-2B21-4EB5-8CD3-A85889288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0985-B9AB-48A1-998D-7D76EA9ADD9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CA78-2B21-4EB5-8CD3-A85889288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0985-B9AB-48A1-998D-7D76EA9ADD9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CA78-2B21-4EB5-8CD3-A85889288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0985-B9AB-48A1-998D-7D76EA9ADD9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CA78-2B21-4EB5-8CD3-A85889288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0985-B9AB-48A1-998D-7D76EA9ADD9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CA78-2B21-4EB5-8CD3-A85889288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0985-B9AB-48A1-998D-7D76EA9ADD9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CA78-2B21-4EB5-8CD3-A85889288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0985-B9AB-48A1-998D-7D76EA9ADD9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CA78-2B21-4EB5-8CD3-A85889288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0985-B9AB-48A1-998D-7D76EA9ADD9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CA78-2B21-4EB5-8CD3-A85889288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0985-B9AB-48A1-998D-7D76EA9ADD9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CA78-2B21-4EB5-8CD3-A85889288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0985-B9AB-48A1-998D-7D76EA9ADD9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CA78-2B21-4EB5-8CD3-A85889288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0985-B9AB-48A1-998D-7D76EA9ADD9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CA78-2B21-4EB5-8CD3-A85889288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10985-B9AB-48A1-998D-7D76EA9ADD9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1CA78-2B21-4EB5-8CD3-A85889288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s and Settings\муртаза\Мои документы\Downloads\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500858"/>
          </a:xfrm>
          <a:prstGeom prst="rect">
            <a:avLst/>
          </a:prstGeom>
          <a:noFill/>
        </p:spPr>
      </p:pic>
      <p:pic>
        <p:nvPicPr>
          <p:cNvPr id="7" name="Picture 2" descr="D:\Documents and Settings\муртаза\Мои документы\Downloads\5408275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38" y="2357430"/>
            <a:ext cx="4095762" cy="25717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6072206"/>
            <a:ext cx="86439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Грамматическая основа предложения</a:t>
            </a:r>
            <a:endParaRPr lang="ru-RU" sz="36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285720" y="4786322"/>
            <a:ext cx="8572560" cy="1500198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Выпишите грамматическую основу предложения.</a:t>
            </a:r>
          </a:p>
          <a:p>
            <a:pPr algn="ctr"/>
            <a:endParaRPr lang="ru-RU" sz="4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857364"/>
            <a:ext cx="8643998" cy="250033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rgbClr val="00B0F0"/>
                </a:solidFill>
              </a:rPr>
              <a:t>Бим</a:t>
            </a:r>
            <a:r>
              <a:rPr lang="ru-RU" sz="4400" b="1" dirty="0" smtClean="0">
                <a:solidFill>
                  <a:srgbClr val="00B0F0"/>
                </a:solidFill>
              </a:rPr>
              <a:t> постепенно стал даже угадывать некоторые намерения друга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7215206" y="142852"/>
            <a:ext cx="1643074" cy="571504"/>
          </a:xfrm>
          <a:prstGeom prst="actionButtonRetur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нажми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solidFill>
                  <a:srgbClr val="FF0000"/>
                </a:solidFill>
              </a:rPr>
              <a:t>Бимсталугадывать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/>
          </a:p>
          <a:p>
            <a:pPr algn="ctr"/>
            <a:r>
              <a:rPr lang="ru-RU" sz="4800" b="1" dirty="0" smtClean="0"/>
              <a:t>ответ</a:t>
            </a:r>
          </a:p>
          <a:p>
            <a:pPr algn="ctr"/>
            <a:endParaRPr lang="ru-RU" sz="48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285720" y="4786322"/>
            <a:ext cx="8572560" cy="1500198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Выпишите грамматическую основу предложения.</a:t>
            </a:r>
          </a:p>
          <a:p>
            <a:pPr algn="ctr"/>
            <a:endParaRPr lang="ru-RU" sz="4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857364"/>
            <a:ext cx="8643998" cy="250033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B0F0"/>
                </a:solidFill>
              </a:rPr>
              <a:t>Надо остановить её!</a:t>
            </a:r>
            <a:endParaRPr lang="ru-RU" sz="7200" b="1" dirty="0">
              <a:solidFill>
                <a:srgbClr val="00B0F0"/>
              </a:solidFill>
            </a:endParaRP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7215206" y="142852"/>
            <a:ext cx="1643074" cy="571504"/>
          </a:xfrm>
          <a:prstGeom prst="actionButtonRetur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нажми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FF0000"/>
                </a:solidFill>
              </a:rPr>
              <a:t>надоостановить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/>
          </a:p>
          <a:p>
            <a:pPr algn="ctr"/>
            <a:r>
              <a:rPr lang="ru-RU" sz="4800" b="1" dirty="0" smtClean="0"/>
              <a:t>ответ</a:t>
            </a:r>
          </a:p>
          <a:p>
            <a:pPr algn="ctr"/>
            <a:endParaRPr lang="ru-RU" sz="48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285720" y="4786322"/>
            <a:ext cx="8572560" cy="1500198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Выпишите грамматическую основу предложения.</a:t>
            </a:r>
          </a:p>
          <a:p>
            <a:pPr algn="ctr"/>
            <a:endParaRPr lang="ru-RU" sz="4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857364"/>
            <a:ext cx="8643998" cy="250033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</a:rPr>
              <a:t>Его охватила холодная, как вода, тьма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7215206" y="142852"/>
            <a:ext cx="1643074" cy="571504"/>
          </a:xfrm>
          <a:prstGeom prst="actionButtonRetur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нажми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тьмаохватила|охватилатьма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/>
          </a:p>
          <a:p>
            <a:pPr algn="ctr"/>
            <a:r>
              <a:rPr lang="ru-RU" sz="4800" b="1" dirty="0" smtClean="0"/>
              <a:t>ответ</a:t>
            </a:r>
          </a:p>
          <a:p>
            <a:pPr algn="ctr"/>
            <a:endParaRPr lang="ru-RU" sz="48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285720" y="4786322"/>
            <a:ext cx="8572560" cy="1500198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Выпишите грамматическую основу предложения.</a:t>
            </a:r>
          </a:p>
          <a:p>
            <a:pPr algn="ctr"/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857364"/>
            <a:ext cx="8643998" cy="250033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</a:rPr>
              <a:t>Не будет и тайн, рассказанных верному другу детства Хохолку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7215206" y="142852"/>
            <a:ext cx="1643074" cy="571504"/>
          </a:xfrm>
          <a:prstGeom prst="actionButtonRetur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нажми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err="1" smtClean="0">
                <a:solidFill>
                  <a:srgbClr val="FF0000"/>
                </a:solidFill>
              </a:rPr>
              <a:t>небудет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/>
          </a:p>
          <a:p>
            <a:pPr algn="ctr"/>
            <a:r>
              <a:rPr lang="ru-RU" sz="4800" b="1" dirty="0" smtClean="0"/>
              <a:t>ответ</a:t>
            </a:r>
          </a:p>
          <a:p>
            <a:pPr algn="ctr"/>
            <a:endParaRPr lang="ru-RU" sz="48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285720" y="4786322"/>
            <a:ext cx="8572560" cy="1500198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Выпишите грамматическую основу предложения.</a:t>
            </a:r>
          </a:p>
          <a:p>
            <a:pPr algn="ctr"/>
            <a:endParaRPr lang="ru-RU" sz="4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857364"/>
            <a:ext cx="8643998" cy="250033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B0F0"/>
                </a:solidFill>
              </a:rPr>
              <a:t>Сыграйте, Яков Ильич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7215206" y="142852"/>
            <a:ext cx="1643074" cy="571504"/>
          </a:xfrm>
          <a:prstGeom prst="actionButtonRetur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нажми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сыграйте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/>
          </a:p>
          <a:p>
            <a:pPr algn="ctr"/>
            <a:r>
              <a:rPr lang="ru-RU" sz="4800" b="1" dirty="0" smtClean="0"/>
              <a:t>ответ</a:t>
            </a:r>
          </a:p>
          <a:p>
            <a:pPr algn="ctr"/>
            <a:endParaRPr lang="ru-RU" sz="48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285720" y="4786322"/>
            <a:ext cx="8572560" cy="1500198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Выпишите грамматическую основу предложения.</a:t>
            </a:r>
          </a:p>
          <a:p>
            <a:pPr algn="ctr"/>
            <a:endParaRPr lang="ru-RU" sz="4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857364"/>
            <a:ext cx="8643998" cy="250033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</a:rPr>
              <a:t>Вздохнув, мальчик уныло поплёлся прочь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7215206" y="142852"/>
            <a:ext cx="1643074" cy="571504"/>
          </a:xfrm>
          <a:prstGeom prst="actionButtonRetur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нажми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solidFill>
                  <a:srgbClr val="FF0000"/>
                </a:solidFill>
              </a:rPr>
              <a:t>мальчикпоплёлся</a:t>
            </a:r>
            <a:endParaRPr lang="ru-RU" sz="6000" b="1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/>
          </a:p>
          <a:p>
            <a:pPr algn="ctr"/>
            <a:r>
              <a:rPr lang="ru-RU" sz="4800" b="1" dirty="0" smtClean="0"/>
              <a:t>ответ</a:t>
            </a:r>
          </a:p>
          <a:p>
            <a:pPr algn="ctr"/>
            <a:endParaRPr lang="ru-RU" sz="48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285720" y="4786322"/>
            <a:ext cx="8572560" cy="1500198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Выпишите грамматическую основу предложения.</a:t>
            </a:r>
          </a:p>
          <a:p>
            <a:pPr algn="ctr"/>
            <a:endParaRPr lang="ru-RU" sz="4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857364"/>
            <a:ext cx="8643998" cy="250033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F0"/>
                </a:solidFill>
              </a:rPr>
              <a:t>Так оно и было на самом деле</a:t>
            </a: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7215206" y="142852"/>
            <a:ext cx="1643074" cy="571504"/>
          </a:xfrm>
          <a:prstGeom prst="actionButtonRetur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нажми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solidFill>
                  <a:srgbClr val="FF0000"/>
                </a:solidFill>
              </a:rPr>
              <a:t>онобыло|былооно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/>
          </a:p>
          <a:p>
            <a:pPr algn="ctr"/>
            <a:r>
              <a:rPr lang="ru-RU" sz="4800" b="1" dirty="0" smtClean="0"/>
              <a:t>ответ</a:t>
            </a:r>
          </a:p>
          <a:p>
            <a:pPr algn="ctr"/>
            <a:endParaRPr lang="ru-RU" sz="48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285720" y="4786322"/>
            <a:ext cx="8572560" cy="1500198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Выпишите грамматическую основу предложения.</a:t>
            </a:r>
          </a:p>
          <a:p>
            <a:pPr algn="ctr"/>
            <a:endParaRPr lang="ru-RU" sz="4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857364"/>
            <a:ext cx="8643998" cy="250033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</a:rPr>
              <a:t>Их нужно было внести за обучение в первом полугодии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7215206" y="142852"/>
            <a:ext cx="1643074" cy="571504"/>
          </a:xfrm>
          <a:prstGeom prst="actionButtonRetur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нажми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FF0000"/>
                </a:solidFill>
              </a:rPr>
              <a:t>нужнобыловнести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/>
          </a:p>
          <a:p>
            <a:pPr algn="ctr"/>
            <a:r>
              <a:rPr lang="ru-RU" sz="4800" b="1" dirty="0" smtClean="0"/>
              <a:t>ответ</a:t>
            </a:r>
          </a:p>
          <a:p>
            <a:pPr algn="ctr"/>
            <a:endParaRPr lang="ru-RU" sz="48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285720" y="4786322"/>
            <a:ext cx="8572560" cy="1500198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Выпишите грамматическую основу предложения.</a:t>
            </a:r>
          </a:p>
          <a:p>
            <a:pPr algn="ctr"/>
            <a:endParaRPr lang="ru-RU" sz="4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857364"/>
            <a:ext cx="8643998" cy="250033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B0F0"/>
                </a:solidFill>
              </a:rPr>
              <a:t>Вокруг пахло вечерней прохладой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7215206" y="142852"/>
            <a:ext cx="1643074" cy="571504"/>
          </a:xfrm>
          <a:prstGeom prst="actionButtonRetur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нажми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пахло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/>
          </a:p>
          <a:p>
            <a:pPr algn="ctr"/>
            <a:r>
              <a:rPr lang="ru-RU" sz="4800" b="1" dirty="0" smtClean="0"/>
              <a:t>ответ</a:t>
            </a:r>
          </a:p>
          <a:p>
            <a:pPr algn="ctr"/>
            <a:endParaRPr lang="ru-RU" sz="48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s and Settings\муртаза\Мои документы\2018 конец\screedbo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85794"/>
            <a:ext cx="4486275" cy="733425"/>
          </a:xfrm>
          <a:prstGeom prst="rect">
            <a:avLst/>
          </a:prstGeom>
          <a:noFill/>
        </p:spPr>
      </p:pic>
      <p:pic>
        <p:nvPicPr>
          <p:cNvPr id="1028" name="Picture 4" descr="D:\Documents and Settings\муртаза\Мои документы\2018 конец\download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476500"/>
            <a:ext cx="571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узел 2">
            <a:hlinkClick r:id="rId2" action="ppaction://hlinksldjump"/>
          </p:cNvPr>
          <p:cNvSpPr/>
          <p:nvPr/>
        </p:nvSpPr>
        <p:spPr>
          <a:xfrm>
            <a:off x="642910" y="428604"/>
            <a:ext cx="1357322" cy="1214446"/>
          </a:xfrm>
          <a:prstGeom prst="flowChartConnector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1</a:t>
            </a:r>
            <a:endParaRPr lang="ru-RU" sz="6000" b="1" dirty="0"/>
          </a:p>
        </p:txBody>
      </p:sp>
      <p:sp>
        <p:nvSpPr>
          <p:cNvPr id="4" name="Блок-схема: узел 3">
            <a:hlinkClick r:id="rId3" action="ppaction://hlinksldjump"/>
          </p:cNvPr>
          <p:cNvSpPr/>
          <p:nvPr/>
        </p:nvSpPr>
        <p:spPr>
          <a:xfrm>
            <a:off x="2232405" y="428604"/>
            <a:ext cx="1357322" cy="1214446"/>
          </a:xfrm>
          <a:prstGeom prst="flowChartConnector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2</a:t>
            </a:r>
            <a:endParaRPr lang="ru-RU" sz="6000" b="1" dirty="0"/>
          </a:p>
        </p:txBody>
      </p:sp>
      <p:sp>
        <p:nvSpPr>
          <p:cNvPr id="5" name="Блок-схема: узел 4">
            <a:hlinkClick r:id="rId4" action="ppaction://hlinksldjump"/>
          </p:cNvPr>
          <p:cNvSpPr/>
          <p:nvPr/>
        </p:nvSpPr>
        <p:spPr>
          <a:xfrm>
            <a:off x="3821900" y="428604"/>
            <a:ext cx="1357322" cy="1214446"/>
          </a:xfrm>
          <a:prstGeom prst="flowChartConnector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3</a:t>
            </a:r>
            <a:endParaRPr lang="ru-RU" sz="6000" b="1" dirty="0"/>
          </a:p>
        </p:txBody>
      </p:sp>
      <p:sp>
        <p:nvSpPr>
          <p:cNvPr id="6" name="Блок-схема: узел 5">
            <a:hlinkClick r:id="rId5" action="ppaction://hlinksldjump"/>
          </p:cNvPr>
          <p:cNvSpPr/>
          <p:nvPr/>
        </p:nvSpPr>
        <p:spPr>
          <a:xfrm>
            <a:off x="5411395" y="428604"/>
            <a:ext cx="1357322" cy="1214446"/>
          </a:xfrm>
          <a:prstGeom prst="flowChartConnector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4</a:t>
            </a:r>
            <a:endParaRPr lang="ru-RU" sz="6000" b="1" dirty="0"/>
          </a:p>
        </p:txBody>
      </p:sp>
      <p:sp>
        <p:nvSpPr>
          <p:cNvPr id="7" name="Блок-схема: узел 6">
            <a:hlinkClick r:id="rId6" action="ppaction://hlinksldjump"/>
          </p:cNvPr>
          <p:cNvSpPr/>
          <p:nvPr/>
        </p:nvSpPr>
        <p:spPr>
          <a:xfrm>
            <a:off x="7000892" y="428604"/>
            <a:ext cx="1357322" cy="1214446"/>
          </a:xfrm>
          <a:prstGeom prst="flowChartConnector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5</a:t>
            </a:r>
            <a:endParaRPr lang="ru-RU" sz="6000" b="1" dirty="0"/>
          </a:p>
        </p:txBody>
      </p:sp>
      <p:sp>
        <p:nvSpPr>
          <p:cNvPr id="8" name="Блок-схема: узел 7">
            <a:hlinkClick r:id="rId7" action="ppaction://hlinksldjump"/>
          </p:cNvPr>
          <p:cNvSpPr/>
          <p:nvPr/>
        </p:nvSpPr>
        <p:spPr>
          <a:xfrm>
            <a:off x="2214546" y="2000240"/>
            <a:ext cx="1428760" cy="1071570"/>
          </a:xfrm>
          <a:prstGeom prst="flowChartConnector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6</a:t>
            </a:r>
            <a:endParaRPr lang="ru-RU" sz="6000" b="1" dirty="0"/>
          </a:p>
        </p:txBody>
      </p:sp>
      <p:sp>
        <p:nvSpPr>
          <p:cNvPr id="9" name="Блок-схема: узел 8">
            <a:hlinkClick r:id="rId8" action="ppaction://hlinksldjump"/>
          </p:cNvPr>
          <p:cNvSpPr/>
          <p:nvPr/>
        </p:nvSpPr>
        <p:spPr>
          <a:xfrm>
            <a:off x="3857620" y="2000240"/>
            <a:ext cx="1428760" cy="1071570"/>
          </a:xfrm>
          <a:prstGeom prst="flowChartConnector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7</a:t>
            </a:r>
            <a:endParaRPr lang="ru-RU" sz="6000" b="1" dirty="0"/>
          </a:p>
        </p:txBody>
      </p:sp>
      <p:sp>
        <p:nvSpPr>
          <p:cNvPr id="10" name="Блок-схема: узел 9">
            <a:hlinkClick r:id="rId9" action="ppaction://hlinksldjump"/>
          </p:cNvPr>
          <p:cNvSpPr/>
          <p:nvPr/>
        </p:nvSpPr>
        <p:spPr>
          <a:xfrm>
            <a:off x="5429256" y="2000240"/>
            <a:ext cx="1428760" cy="1071570"/>
          </a:xfrm>
          <a:prstGeom prst="flowChartConnector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8</a:t>
            </a:r>
            <a:endParaRPr lang="ru-RU" sz="6000" b="1" dirty="0"/>
          </a:p>
        </p:txBody>
      </p:sp>
      <p:sp>
        <p:nvSpPr>
          <p:cNvPr id="11" name="Блок-схема: узел 10">
            <a:hlinkClick r:id="rId10" action="ppaction://hlinksldjump"/>
          </p:cNvPr>
          <p:cNvSpPr/>
          <p:nvPr/>
        </p:nvSpPr>
        <p:spPr>
          <a:xfrm>
            <a:off x="571472" y="3500438"/>
            <a:ext cx="1357322" cy="1214446"/>
          </a:xfrm>
          <a:prstGeom prst="flowChartConnector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9</a:t>
            </a:r>
            <a:endParaRPr lang="ru-RU" sz="6000" b="1" dirty="0"/>
          </a:p>
        </p:txBody>
      </p:sp>
      <p:sp>
        <p:nvSpPr>
          <p:cNvPr id="12" name="Блок-схема: узел 11">
            <a:hlinkClick r:id="rId11" action="ppaction://hlinksldjump"/>
          </p:cNvPr>
          <p:cNvSpPr/>
          <p:nvPr/>
        </p:nvSpPr>
        <p:spPr>
          <a:xfrm>
            <a:off x="2160967" y="3500438"/>
            <a:ext cx="1357322" cy="1214446"/>
          </a:xfrm>
          <a:prstGeom prst="flowChartConnector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10</a:t>
            </a:r>
            <a:endParaRPr lang="ru-RU" sz="6000" b="1" dirty="0"/>
          </a:p>
        </p:txBody>
      </p:sp>
      <p:sp>
        <p:nvSpPr>
          <p:cNvPr id="13" name="Блок-схема: узел 12">
            <a:hlinkClick r:id="rId12" action="ppaction://hlinksldjump"/>
          </p:cNvPr>
          <p:cNvSpPr/>
          <p:nvPr/>
        </p:nvSpPr>
        <p:spPr>
          <a:xfrm>
            <a:off x="3750462" y="3500438"/>
            <a:ext cx="1357322" cy="1214446"/>
          </a:xfrm>
          <a:prstGeom prst="flowChartConnector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11</a:t>
            </a:r>
            <a:endParaRPr lang="ru-RU" sz="6000" b="1" dirty="0"/>
          </a:p>
        </p:txBody>
      </p:sp>
      <p:sp>
        <p:nvSpPr>
          <p:cNvPr id="14" name="Блок-схема: узел 13">
            <a:hlinkClick r:id="rId13" action="ppaction://hlinksldjump"/>
          </p:cNvPr>
          <p:cNvSpPr/>
          <p:nvPr/>
        </p:nvSpPr>
        <p:spPr>
          <a:xfrm>
            <a:off x="5339957" y="3500438"/>
            <a:ext cx="1357322" cy="1214446"/>
          </a:xfrm>
          <a:prstGeom prst="flowChartConnector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12</a:t>
            </a:r>
            <a:endParaRPr lang="ru-RU" sz="6000" b="1" dirty="0"/>
          </a:p>
        </p:txBody>
      </p:sp>
      <p:sp>
        <p:nvSpPr>
          <p:cNvPr id="15" name="Блок-схема: узел 14">
            <a:hlinkClick r:id="rId14" action="ppaction://hlinksldjump"/>
          </p:cNvPr>
          <p:cNvSpPr/>
          <p:nvPr/>
        </p:nvSpPr>
        <p:spPr>
          <a:xfrm>
            <a:off x="6929454" y="3500438"/>
            <a:ext cx="1357322" cy="1214446"/>
          </a:xfrm>
          <a:prstGeom prst="flowChartConnector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13</a:t>
            </a:r>
            <a:endParaRPr lang="ru-RU" sz="6000" b="1" dirty="0"/>
          </a:p>
        </p:txBody>
      </p:sp>
      <p:sp>
        <p:nvSpPr>
          <p:cNvPr id="16" name="Блок-схема: узел 15">
            <a:hlinkClick r:id="rId15" action="ppaction://hlinksldjump"/>
          </p:cNvPr>
          <p:cNvSpPr/>
          <p:nvPr/>
        </p:nvSpPr>
        <p:spPr>
          <a:xfrm>
            <a:off x="2143108" y="5000636"/>
            <a:ext cx="1428760" cy="1071570"/>
          </a:xfrm>
          <a:prstGeom prst="flowChartConnector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14</a:t>
            </a:r>
            <a:endParaRPr lang="ru-RU" sz="6000" b="1" dirty="0"/>
          </a:p>
        </p:txBody>
      </p:sp>
      <p:sp>
        <p:nvSpPr>
          <p:cNvPr id="17" name="Блок-схема: узел 16">
            <a:hlinkClick r:id="rId16" action="ppaction://hlinksldjump"/>
          </p:cNvPr>
          <p:cNvSpPr/>
          <p:nvPr/>
        </p:nvSpPr>
        <p:spPr>
          <a:xfrm>
            <a:off x="3786182" y="5000636"/>
            <a:ext cx="1428760" cy="1071570"/>
          </a:xfrm>
          <a:prstGeom prst="flowChartConnector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15</a:t>
            </a:r>
            <a:endParaRPr lang="ru-RU" sz="6000" b="1" dirty="0"/>
          </a:p>
        </p:txBody>
      </p:sp>
      <p:sp>
        <p:nvSpPr>
          <p:cNvPr id="18" name="Блок-схема: узел 17">
            <a:hlinkClick r:id="rId17" action="ppaction://hlinksldjump"/>
          </p:cNvPr>
          <p:cNvSpPr/>
          <p:nvPr/>
        </p:nvSpPr>
        <p:spPr>
          <a:xfrm>
            <a:off x="5357818" y="5000636"/>
            <a:ext cx="1428760" cy="1071570"/>
          </a:xfrm>
          <a:prstGeom prst="flowChartConnector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16</a:t>
            </a:r>
            <a:endParaRPr lang="ru-RU" sz="6000" b="1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285720" y="4786322"/>
            <a:ext cx="8572560" cy="1500198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Выпишите грамматическую основу предложения.</a:t>
            </a: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857364"/>
            <a:ext cx="8643998" cy="250033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F0"/>
                </a:solidFill>
              </a:rPr>
              <a:t>Лёша очень ловко забил бы этот гвоздь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7215206" y="142852"/>
            <a:ext cx="1643074" cy="571504"/>
          </a:xfrm>
          <a:prstGeom prst="actionButtonRetur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нажми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857232"/>
            <a:ext cx="8572560" cy="85725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лёшазабилбы</a:t>
            </a:r>
            <a:r>
              <a:rPr lang="ru-RU" sz="4800" b="1" dirty="0" smtClean="0">
                <a:solidFill>
                  <a:srgbClr val="FF0000"/>
                </a:solidFill>
              </a:rPr>
              <a:t>/</a:t>
            </a:r>
            <a:r>
              <a:rPr lang="ru-RU" sz="4800" b="1" dirty="0" err="1" smtClean="0">
                <a:solidFill>
                  <a:srgbClr val="FF0000"/>
                </a:solidFill>
              </a:rPr>
              <a:t>лешазабил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857232"/>
            <a:ext cx="857256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ответ</a:t>
            </a:r>
            <a:endParaRPr lang="ru-RU" sz="4800" b="1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285720" y="4786322"/>
            <a:ext cx="8572560" cy="1500198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Выпишите грамматическую основу предложения.</a:t>
            </a: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857364"/>
            <a:ext cx="8643998" cy="250033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B0F0"/>
                </a:solidFill>
              </a:rPr>
              <a:t>На улице было скверно</a:t>
            </a:r>
            <a:endParaRPr lang="ru-RU" sz="8000" b="1" dirty="0">
              <a:solidFill>
                <a:srgbClr val="00B0F0"/>
              </a:solidFill>
            </a:endParaRP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7215206" y="142852"/>
            <a:ext cx="1643074" cy="571504"/>
          </a:xfrm>
          <a:prstGeom prst="actionButtonRetur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нажми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FF0000"/>
                </a:solidFill>
              </a:rPr>
              <a:t>былоскверно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/>
          </a:p>
          <a:p>
            <a:pPr algn="ctr"/>
            <a:r>
              <a:rPr lang="ru-RU" sz="4800" b="1" dirty="0" smtClean="0"/>
              <a:t>ответ</a:t>
            </a:r>
          </a:p>
          <a:p>
            <a:pPr algn="ctr"/>
            <a:endParaRPr lang="ru-RU" sz="48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285720" y="4786322"/>
            <a:ext cx="8572560" cy="1500198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Выпишите грамматическую основу предложения.</a:t>
            </a: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857364"/>
            <a:ext cx="8643998" cy="250033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B0F0"/>
                </a:solidFill>
              </a:rPr>
              <a:t>Это потяжелее голода</a:t>
            </a:r>
            <a:endParaRPr lang="ru-RU" sz="8000" b="1" dirty="0">
              <a:solidFill>
                <a:srgbClr val="00B0F0"/>
              </a:solidFill>
            </a:endParaRP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7215206" y="142852"/>
            <a:ext cx="1643074" cy="571504"/>
          </a:xfrm>
          <a:prstGeom prst="actionButtonRetur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нажми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err="1" smtClean="0">
                <a:solidFill>
                  <a:srgbClr val="FF0000"/>
                </a:solidFill>
              </a:rPr>
              <a:t>этопотяжелее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/>
          </a:p>
          <a:p>
            <a:pPr algn="ctr"/>
            <a:r>
              <a:rPr lang="ru-RU" sz="4800" b="1" dirty="0" smtClean="0"/>
              <a:t>ответ</a:t>
            </a:r>
          </a:p>
          <a:p>
            <a:pPr algn="ctr"/>
            <a:endParaRPr lang="ru-RU" sz="48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285720" y="4786322"/>
            <a:ext cx="8572560" cy="1500198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Выпишите грамматическую основу предложения.</a:t>
            </a:r>
          </a:p>
          <a:p>
            <a:pPr algn="ctr"/>
            <a:endParaRPr lang="ru-RU" sz="4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857364"/>
            <a:ext cx="8643998" cy="250033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</a:rPr>
              <a:t>А можно мне съесть это последнее зёрнышко?</a:t>
            </a:r>
          </a:p>
          <a:p>
            <a:pPr algn="ctr"/>
            <a:endParaRPr lang="ru-RU" dirty="0"/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7215206" y="142852"/>
            <a:ext cx="1643074" cy="571504"/>
          </a:xfrm>
          <a:prstGeom prst="actionButtonRetur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нажми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FF0000"/>
                </a:solidFill>
              </a:rPr>
              <a:t>можносъесть</a:t>
            </a:r>
            <a:endParaRPr lang="ru-RU" sz="6600" b="1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/>
          </a:p>
          <a:p>
            <a:pPr algn="ctr"/>
            <a:r>
              <a:rPr lang="ru-RU" sz="4800" b="1" dirty="0" smtClean="0"/>
              <a:t>ответ</a:t>
            </a:r>
          </a:p>
          <a:p>
            <a:pPr algn="ctr"/>
            <a:endParaRPr lang="ru-RU" sz="48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285720" y="4786322"/>
            <a:ext cx="8572560" cy="1500198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Выпишите грамматическую основу предложения</a:t>
            </a:r>
            <a:r>
              <a:rPr lang="ru-RU" sz="4000" dirty="0" smtClean="0"/>
              <a:t>.</a:t>
            </a:r>
          </a:p>
          <a:p>
            <a:pPr algn="ctr"/>
            <a:endParaRPr lang="ru-RU" sz="4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857364"/>
            <a:ext cx="8643998" cy="250033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F0"/>
                </a:solidFill>
              </a:rPr>
              <a:t>Игрушки, вы ожили? </a:t>
            </a:r>
          </a:p>
          <a:p>
            <a:pPr algn="ctr"/>
            <a:endParaRPr lang="ru-RU" dirty="0"/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7215206" y="142852"/>
            <a:ext cx="1643074" cy="571504"/>
          </a:xfrm>
          <a:prstGeom prst="actionButtonRetur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нажми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err="1" smtClean="0">
                <a:solidFill>
                  <a:srgbClr val="FF0000"/>
                </a:solidFill>
              </a:rPr>
              <a:t>выожили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/>
          </a:p>
          <a:p>
            <a:pPr algn="ctr"/>
            <a:r>
              <a:rPr lang="ru-RU" sz="4800" b="1" dirty="0" smtClean="0"/>
              <a:t>ответ</a:t>
            </a:r>
          </a:p>
          <a:p>
            <a:pPr algn="ctr"/>
            <a:endParaRPr lang="ru-RU" sz="48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285720" y="4786322"/>
            <a:ext cx="8572560" cy="1500198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Выпишите грамматическую основу предложения.</a:t>
            </a:r>
          </a:p>
          <a:p>
            <a:pPr algn="ctr"/>
            <a:endParaRPr lang="ru-RU" sz="4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857364"/>
            <a:ext cx="8643998" cy="250033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B0F0"/>
                </a:solidFill>
              </a:rPr>
              <a:t>Заходите, товарищ лейтенант</a:t>
            </a:r>
            <a:endParaRPr lang="ru-RU" sz="7200" b="1" dirty="0">
              <a:solidFill>
                <a:srgbClr val="00B0F0"/>
              </a:solidFill>
            </a:endParaRP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7215206" y="142852"/>
            <a:ext cx="1643074" cy="571504"/>
          </a:xfrm>
          <a:prstGeom prst="actionButtonRetur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нажми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заходите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/>
          </a:p>
          <a:p>
            <a:pPr algn="ctr"/>
            <a:r>
              <a:rPr lang="ru-RU" sz="4800" b="1" dirty="0" smtClean="0"/>
              <a:t>ответ</a:t>
            </a:r>
          </a:p>
          <a:p>
            <a:pPr algn="ctr"/>
            <a:endParaRPr lang="ru-RU" sz="48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ые круглые скобки 1"/>
          <p:cNvSpPr/>
          <p:nvPr/>
        </p:nvSpPr>
        <p:spPr>
          <a:xfrm>
            <a:off x="285720" y="4786322"/>
            <a:ext cx="8572560" cy="1500198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Выпишите грамматическую основу предложения.</a:t>
            </a:r>
          </a:p>
          <a:p>
            <a:pPr algn="ctr"/>
            <a:endParaRPr lang="ru-RU" sz="4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857364"/>
            <a:ext cx="8643998" cy="250033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B0F0"/>
                </a:solidFill>
              </a:rPr>
              <a:t>Она была страшная плакса</a:t>
            </a: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7215206" y="142852"/>
            <a:ext cx="1643074" cy="571504"/>
          </a:xfrm>
          <a:prstGeom prst="actionButtonRetur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нажми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Онабылаплакса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785794"/>
            <a:ext cx="842968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/>
          </a:p>
          <a:p>
            <a:pPr algn="ctr"/>
            <a:r>
              <a:rPr lang="ru-RU" sz="4800" b="1" dirty="0" smtClean="0"/>
              <a:t>ответ</a:t>
            </a:r>
          </a:p>
          <a:p>
            <a:pPr algn="ctr"/>
            <a:endParaRPr lang="ru-RU" sz="48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242</Words>
  <Application>Microsoft Office PowerPoint</Application>
  <PresentationFormat>Экран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муртаза</dc:creator>
  <cp:lastModifiedBy>муртаза</cp:lastModifiedBy>
  <cp:revision>19</cp:revision>
  <dcterms:created xsi:type="dcterms:W3CDTF">2019-03-16T15:53:12Z</dcterms:created>
  <dcterms:modified xsi:type="dcterms:W3CDTF">2019-03-20T13:23:48Z</dcterms:modified>
</cp:coreProperties>
</file>