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016824" cy="5162128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</a:rPr>
              <a:t>Разбор 24 задания ЕГЭ по информатике 2017 года (один из вариантов со слов выпускника):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Ученик написал программу, которая находит максимальную цифру заданного числа, кратную </a:t>
            </a:r>
            <a:r>
              <a:rPr lang="ru-RU" b="1" dirty="0" smtClean="0">
                <a:solidFill>
                  <a:schemeClr val="tx1"/>
                </a:solidFill>
              </a:rPr>
              <a:t>6</a:t>
            </a:r>
            <a:r>
              <a:rPr lang="ru-RU" dirty="0" smtClean="0">
                <a:solidFill>
                  <a:schemeClr val="tx1"/>
                </a:solidFill>
              </a:rPr>
              <a:t> (</a:t>
            </a:r>
            <a:r>
              <a:rPr lang="ru-RU" u="sng" dirty="0" smtClean="0">
                <a:solidFill>
                  <a:schemeClr val="tx1"/>
                </a:solidFill>
              </a:rPr>
              <a:t>примечание</a:t>
            </a:r>
            <a:r>
              <a:rPr lang="ru-RU" dirty="0" smtClean="0">
                <a:solidFill>
                  <a:schemeClr val="tx1"/>
                </a:solidFill>
              </a:rPr>
              <a:t>: 0 кратен любому числу). Если таких чисел нет, то программа должна напечатать </a:t>
            </a:r>
            <a:r>
              <a:rPr lang="ru-RU" i="1" dirty="0" smtClean="0">
                <a:solidFill>
                  <a:schemeClr val="tx1"/>
                </a:solidFill>
              </a:rPr>
              <a:t>NO</a:t>
            </a:r>
            <a:r>
              <a:rPr lang="ru-RU" dirty="0" smtClean="0">
                <a:solidFill>
                  <a:schemeClr val="tx1"/>
                </a:solidFill>
              </a:rPr>
              <a:t>. Но его программа оказалась неверной.</a:t>
            </a:r>
          </a:p>
          <a:p>
            <a:pPr algn="l"/>
            <a:r>
              <a:rPr lang="ru-RU" b="1" dirty="0" err="1" smtClean="0">
                <a:solidFill>
                  <a:schemeClr val="tx1"/>
                </a:solidFill>
              </a:rPr>
              <a:t>var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N,digit,maxDigit:</a:t>
            </a:r>
            <a:r>
              <a:rPr lang="ru-RU" b="1" dirty="0" err="1" smtClean="0">
                <a:solidFill>
                  <a:schemeClr val="tx1"/>
                </a:solidFill>
              </a:rPr>
              <a:t>integer</a:t>
            </a:r>
            <a:r>
              <a:rPr lang="ru-RU" dirty="0" smtClean="0">
                <a:solidFill>
                  <a:schemeClr val="tx1"/>
                </a:solidFill>
              </a:rPr>
              <a:t>; 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b="1" dirty="0" err="1" smtClean="0">
                <a:solidFill>
                  <a:schemeClr val="tx1"/>
                </a:solidFill>
              </a:rPr>
              <a:t>begin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readln</a:t>
            </a:r>
            <a:r>
              <a:rPr lang="ru-RU" dirty="0" smtClean="0">
                <a:solidFill>
                  <a:schemeClr val="tx1"/>
                </a:solidFill>
              </a:rPr>
              <a:t>(N); 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err="1" smtClean="0">
                <a:solidFill>
                  <a:schemeClr val="tx1"/>
                </a:solidFill>
              </a:rPr>
              <a:t>maxDigit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:= N </a:t>
            </a:r>
            <a:r>
              <a:rPr lang="ru-RU" b="1" dirty="0" err="1" smtClean="0">
                <a:solidFill>
                  <a:schemeClr val="tx1"/>
                </a:solidFill>
              </a:rPr>
              <a:t>mod</a:t>
            </a:r>
            <a:r>
              <a:rPr lang="ru-RU" dirty="0" smtClean="0">
                <a:solidFill>
                  <a:schemeClr val="tx1"/>
                </a:solidFill>
              </a:rPr>
              <a:t> 10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while</a:t>
            </a:r>
            <a:r>
              <a:rPr lang="ru-RU" dirty="0" smtClean="0">
                <a:solidFill>
                  <a:schemeClr val="tx1"/>
                </a:solidFill>
              </a:rPr>
              <a:t> N&gt;0 </a:t>
            </a:r>
            <a:r>
              <a:rPr lang="ru-RU" b="1" dirty="0" err="1" smtClean="0">
                <a:solidFill>
                  <a:schemeClr val="tx1"/>
                </a:solidFill>
              </a:rPr>
              <a:t>do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begin</a:t>
            </a:r>
            <a:endParaRPr lang="ru-RU" b="1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digit:=</a:t>
            </a:r>
            <a:r>
              <a:rPr lang="ru-RU" dirty="0" smtClean="0">
                <a:solidFill>
                  <a:schemeClr val="tx1"/>
                </a:solidFill>
              </a:rPr>
              <a:t> N </a:t>
            </a:r>
            <a:r>
              <a:rPr lang="ru-RU" b="1" dirty="0" err="1" smtClean="0">
                <a:solidFill>
                  <a:schemeClr val="tx1"/>
                </a:solidFill>
              </a:rPr>
              <a:t>mod</a:t>
            </a:r>
            <a:r>
              <a:rPr lang="ru-RU" dirty="0" smtClean="0">
                <a:solidFill>
                  <a:schemeClr val="tx1"/>
                </a:solidFill>
              </a:rPr>
              <a:t> 10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if</a:t>
            </a:r>
            <a:r>
              <a:rPr lang="ru-RU" dirty="0" smtClean="0">
                <a:solidFill>
                  <a:schemeClr val="tx1"/>
                </a:solidFill>
              </a:rPr>
              <a:t> (</a:t>
            </a:r>
            <a:r>
              <a:rPr lang="ru-RU" dirty="0" err="1" smtClean="0">
                <a:solidFill>
                  <a:schemeClr val="tx1"/>
                </a:solidFill>
              </a:rPr>
              <a:t>digit</a:t>
            </a:r>
            <a:r>
              <a:rPr lang="ru-RU" dirty="0" smtClean="0">
                <a:solidFill>
                  <a:schemeClr val="tx1"/>
                </a:solidFill>
              </a:rPr>
              <a:t> &gt; </a:t>
            </a:r>
            <a:r>
              <a:rPr lang="ru-RU" dirty="0" err="1" smtClean="0">
                <a:solidFill>
                  <a:schemeClr val="tx1"/>
                </a:solidFill>
              </a:rPr>
              <a:t>maxDigit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and</a:t>
            </a:r>
            <a:r>
              <a:rPr lang="ru-RU" dirty="0" smtClean="0">
                <a:solidFill>
                  <a:schemeClr val="tx1"/>
                </a:solidFill>
              </a:rPr>
              <a:t> (</a:t>
            </a:r>
            <a:r>
              <a:rPr lang="ru-RU" dirty="0" err="1" smtClean="0">
                <a:solidFill>
                  <a:schemeClr val="tx1"/>
                </a:solidFill>
              </a:rPr>
              <a:t>digit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mod</a:t>
            </a:r>
            <a:r>
              <a:rPr lang="ru-RU" dirty="0" smtClean="0">
                <a:solidFill>
                  <a:schemeClr val="tx1"/>
                </a:solidFill>
              </a:rPr>
              <a:t> 6 = 0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then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maxDigit:=digit</a:t>
            </a:r>
            <a:r>
              <a:rPr lang="ru-RU" dirty="0" smtClean="0">
                <a:solidFill>
                  <a:schemeClr val="tx1"/>
                </a:solidFill>
              </a:rPr>
              <a:t>; N:=N </a:t>
            </a:r>
            <a:r>
              <a:rPr lang="ru-RU" b="1" dirty="0" smtClean="0">
                <a:solidFill>
                  <a:schemeClr val="tx1"/>
                </a:solidFill>
              </a:rPr>
              <a:t>div</a:t>
            </a:r>
            <a:r>
              <a:rPr lang="ru-RU" dirty="0" smtClean="0">
                <a:solidFill>
                  <a:schemeClr val="tx1"/>
                </a:solidFill>
              </a:rPr>
              <a:t> 10; </a:t>
            </a:r>
            <a:r>
              <a:rPr lang="ru-RU" b="1" dirty="0" err="1" smtClean="0">
                <a:solidFill>
                  <a:schemeClr val="tx1"/>
                </a:solidFill>
              </a:rPr>
              <a:t>end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if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maxDigit</a:t>
            </a:r>
            <a:r>
              <a:rPr lang="ru-RU" dirty="0" smtClean="0">
                <a:solidFill>
                  <a:schemeClr val="tx1"/>
                </a:solidFill>
              </a:rPr>
              <a:t> = 0 </a:t>
            </a:r>
            <a:r>
              <a:rPr lang="ru-RU" b="1" dirty="0" err="1" smtClean="0">
                <a:solidFill>
                  <a:schemeClr val="tx1"/>
                </a:solidFill>
              </a:rPr>
              <a:t>then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writeln</a:t>
            </a:r>
            <a:r>
              <a:rPr lang="ru-RU" dirty="0" smtClean="0">
                <a:solidFill>
                  <a:schemeClr val="tx1"/>
                </a:solidFill>
              </a:rPr>
              <a:t>('NO</a:t>
            </a:r>
            <a:r>
              <a:rPr lang="ru-RU" dirty="0" smtClean="0">
                <a:solidFill>
                  <a:schemeClr val="tx1"/>
                </a:solidFill>
              </a:rPr>
              <a:t>')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else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writeln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 smtClean="0">
                <a:solidFill>
                  <a:schemeClr val="tx1"/>
                </a:solidFill>
              </a:rPr>
              <a:t>maxDigit</a:t>
            </a:r>
            <a:r>
              <a:rPr lang="ru-RU" dirty="0" smtClean="0">
                <a:solidFill>
                  <a:schemeClr val="tx1"/>
                </a:solidFill>
              </a:rPr>
              <a:t>); 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b="1" dirty="0" err="1" smtClean="0">
                <a:solidFill>
                  <a:schemeClr val="tx1"/>
                </a:solidFill>
              </a:rPr>
              <a:t>end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Последовательно выполните следующее.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Напишите, что выведет эта программа при вводе числа 143.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Приведите пример такого трёхзначного числа, при вводе которого программа выдаёт верный ответ.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Найдите все ошибки в этой программе (их может быть одна или несколько). Для каждой ошибки выпишите строку, в которой сделана ошибка и укажите, как исправить ошибку, т.е. приведите правильный вариант строки.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76064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Решение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Рассмотрим алгоритм:</a:t>
            </a:r>
          </a:p>
          <a:p>
            <a:r>
              <a:rPr lang="ru-RU" dirty="0" smtClean="0"/>
              <a:t>Алгоритм предназначен для поиска максимальной цифры числа, кратной 6.</a:t>
            </a:r>
          </a:p>
          <a:p>
            <a:r>
              <a:rPr lang="ru-RU" dirty="0" smtClean="0"/>
              <a:t>Переменная </a:t>
            </a:r>
            <a:r>
              <a:rPr lang="ru-RU" dirty="0" err="1" smtClean="0"/>
              <a:t>maxDigit</a:t>
            </a:r>
            <a:r>
              <a:rPr lang="ru-RU" dirty="0" smtClean="0"/>
              <a:t> предусмотрена для хранения максимальной цифры числа. Изначально ей в программе присвоена крайняя справа цифра (разряд единиц) — </a:t>
            </a:r>
            <a:r>
              <a:rPr lang="ru-RU" dirty="0" err="1" smtClean="0"/>
              <a:t>maxDigit</a:t>
            </a:r>
            <a:r>
              <a:rPr lang="ru-RU" dirty="0" smtClean="0"/>
              <a:t> := N </a:t>
            </a:r>
            <a:r>
              <a:rPr lang="ru-RU" dirty="0" err="1" smtClean="0"/>
              <a:t>mod</a:t>
            </a:r>
            <a:r>
              <a:rPr lang="ru-RU" dirty="0" smtClean="0"/>
              <a:t> 10;. Т.е. остаток при делении числа на 10 — это и есть крайняя справа цифра числа.</a:t>
            </a:r>
          </a:p>
          <a:p>
            <a:r>
              <a:rPr lang="ru-RU" dirty="0" smtClean="0"/>
              <a:t>В цикле пока N&gt;0:</a:t>
            </a:r>
          </a:p>
          <a:p>
            <a:r>
              <a:rPr lang="ru-RU" dirty="0" smtClean="0"/>
              <a:t>от числа N «отрезается» каждая цифра справа и сохраняется в переменную </a:t>
            </a:r>
            <a:r>
              <a:rPr lang="ru-RU" dirty="0" err="1" smtClean="0"/>
              <a:t>digit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осуществляется проверка: если «отрезанная» цифра больше максимальной (</a:t>
            </a:r>
            <a:r>
              <a:rPr lang="ru-RU" dirty="0" err="1" smtClean="0"/>
              <a:t>digit</a:t>
            </a:r>
            <a:r>
              <a:rPr lang="ru-RU" dirty="0" smtClean="0"/>
              <a:t> &gt; </a:t>
            </a:r>
            <a:r>
              <a:rPr lang="ru-RU" dirty="0" err="1" smtClean="0"/>
              <a:t>maxDigit</a:t>
            </a:r>
            <a:r>
              <a:rPr lang="ru-RU" dirty="0" smtClean="0"/>
              <a:t>) и кратна 6 (</a:t>
            </a:r>
            <a:r>
              <a:rPr lang="ru-RU" dirty="0" err="1" smtClean="0"/>
              <a:t>digit</a:t>
            </a:r>
            <a:r>
              <a:rPr lang="ru-RU" dirty="0" smtClean="0"/>
              <a:t> </a:t>
            </a:r>
            <a:r>
              <a:rPr lang="ru-RU" dirty="0" err="1" smtClean="0"/>
              <a:t>mod</a:t>
            </a:r>
            <a:r>
              <a:rPr lang="ru-RU" dirty="0" smtClean="0"/>
              <a:t> 6 = 0), то устанавливаем ее максимальной (</a:t>
            </a:r>
            <a:r>
              <a:rPr lang="ru-RU" dirty="0" err="1" smtClean="0"/>
              <a:t>maxDigit:=digit</a:t>
            </a:r>
            <a:r>
              <a:rPr lang="ru-RU" dirty="0" smtClean="0"/>
              <a:t>;)</a:t>
            </a:r>
          </a:p>
          <a:p>
            <a:r>
              <a:rPr lang="ru-RU" dirty="0" smtClean="0"/>
              <a:t>сохраняем N без данной «отрезанной» цифры (N:=N div 10; , т.е. </a:t>
            </a:r>
            <a:r>
              <a:rPr lang="ru-RU" dirty="0" err="1" smtClean="0"/>
              <a:t>целочисленно</a:t>
            </a:r>
            <a:r>
              <a:rPr lang="ru-RU" dirty="0" smtClean="0"/>
              <a:t> делим на 10, таким образом отсекая цифру справа)</a:t>
            </a:r>
          </a:p>
          <a:p>
            <a:r>
              <a:rPr lang="ru-RU" dirty="0" smtClean="0"/>
              <a:t>После цикла осуществляется проверка: если максимальным числом был 0, то выводим слово NO, иначе выводим максимальное число.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Решение заданий:</a:t>
            </a:r>
          </a:p>
          <a:p>
            <a:endParaRPr lang="ru-RU" dirty="0" smtClean="0"/>
          </a:p>
          <a:p>
            <a:r>
              <a:rPr lang="ru-RU" dirty="0" smtClean="0"/>
              <a:t>При вводе числа 143 на экран выведется цифра 3</a:t>
            </a:r>
          </a:p>
          <a:p>
            <a:r>
              <a:rPr lang="ru-RU" dirty="0" smtClean="0"/>
              <a:t>Дальнейшее объяснение НЕ нужно писать на экзамене:</a:t>
            </a:r>
          </a:p>
          <a:p>
            <a:endParaRPr lang="ru-RU" dirty="0" smtClean="0"/>
          </a:p>
          <a:p>
            <a:r>
              <a:rPr lang="ru-RU" dirty="0" smtClean="0"/>
              <a:t>В четвертой строке программы в </a:t>
            </a:r>
            <a:r>
              <a:rPr lang="ru-RU" dirty="0" err="1" smtClean="0"/>
              <a:t>maxDigit</a:t>
            </a:r>
            <a:r>
              <a:rPr lang="ru-RU" dirty="0" smtClean="0"/>
              <a:t> сохранится крайняя правая цифра числа, т.е. 3.</a:t>
            </a:r>
          </a:p>
          <a:p>
            <a:r>
              <a:rPr lang="ru-RU" dirty="0" smtClean="0"/>
              <a:t>В цикле в условном операторе (строка 7) больше не найдется ни одной цифры, удовлетворяющей условию, т.е. ни 4, ни 1 не будут кратными 6.</a:t>
            </a:r>
          </a:p>
          <a:p>
            <a:r>
              <a:rPr lang="ru-RU" dirty="0" smtClean="0"/>
              <a:t>В результате программа выведет значение </a:t>
            </a:r>
            <a:r>
              <a:rPr lang="ru-RU" dirty="0" err="1" smtClean="0"/>
              <a:t>maxDigit</a:t>
            </a:r>
            <a:r>
              <a:rPr lang="ru-RU" dirty="0" smtClean="0"/>
              <a:t>, т.е. цифру 3.</a:t>
            </a:r>
          </a:p>
          <a:p>
            <a:r>
              <a:rPr lang="ru-RU" dirty="0" smtClean="0"/>
              <a:t>Рассмотрим подробно каждый шаг: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85000" lnSpcReduction="20000"/>
          </a:bodyPr>
          <a:lstStyle/>
          <a:p>
            <a:r>
              <a:rPr lang="az-Latn-AZ" dirty="0" smtClean="0"/>
              <a:t>maxDigit := 3; </a:t>
            </a:r>
            <a:endParaRPr lang="ru-RU" dirty="0" smtClean="0"/>
          </a:p>
          <a:p>
            <a:r>
              <a:rPr lang="az-Latn-AZ" u="sng" dirty="0" smtClean="0">
                <a:solidFill>
                  <a:srgbClr val="FF0000"/>
                </a:solidFill>
              </a:rPr>
              <a:t>1 </a:t>
            </a:r>
            <a:r>
              <a:rPr lang="ru-RU" u="sng" dirty="0" smtClean="0">
                <a:solidFill>
                  <a:srgbClr val="FF0000"/>
                </a:solidFill>
              </a:rPr>
              <a:t>шаг: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az-Latn-AZ" dirty="0" smtClean="0"/>
              <a:t>while 143&gt;0 do begin digit:= 3; if (3 &gt; 3)and (3 mod 6 = 0) then </a:t>
            </a:r>
            <a:r>
              <a:rPr lang="ru-RU" dirty="0" smtClean="0"/>
              <a:t>условие ложно </a:t>
            </a:r>
            <a:r>
              <a:rPr lang="az-Latn-AZ" dirty="0" smtClean="0"/>
              <a:t>maxDigit:=digit; - </a:t>
            </a:r>
            <a:r>
              <a:rPr lang="ru-RU" dirty="0" smtClean="0"/>
              <a:t>не выполняется </a:t>
            </a:r>
            <a:r>
              <a:rPr lang="az-Latn-AZ" dirty="0" smtClean="0"/>
              <a:t>N:=14; end; </a:t>
            </a:r>
            <a:endParaRPr lang="ru-RU" dirty="0" smtClean="0"/>
          </a:p>
          <a:p>
            <a:endParaRPr lang="ru-RU" u="sng" dirty="0" smtClean="0">
              <a:solidFill>
                <a:srgbClr val="FF0000"/>
              </a:solidFill>
            </a:endParaRPr>
          </a:p>
          <a:p>
            <a:r>
              <a:rPr lang="az-Latn-AZ" u="sng" dirty="0" smtClean="0">
                <a:solidFill>
                  <a:srgbClr val="FF0000"/>
                </a:solidFill>
              </a:rPr>
              <a:t>2 </a:t>
            </a:r>
            <a:r>
              <a:rPr lang="ru-RU" u="sng" dirty="0" smtClean="0">
                <a:solidFill>
                  <a:srgbClr val="FF0000"/>
                </a:solidFill>
              </a:rPr>
              <a:t>шаг: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az-Latn-AZ" dirty="0" smtClean="0"/>
              <a:t>while 14&gt;0 do begin digit:= 4; if (4 &gt; 3)and (4 mod 6 = 0) then </a:t>
            </a:r>
            <a:r>
              <a:rPr lang="ru-RU" dirty="0" smtClean="0"/>
              <a:t>условие ложно </a:t>
            </a:r>
            <a:r>
              <a:rPr lang="az-Latn-AZ" dirty="0" smtClean="0"/>
              <a:t>maxDigit:=digit; - </a:t>
            </a:r>
            <a:r>
              <a:rPr lang="ru-RU" dirty="0" smtClean="0"/>
              <a:t>не выполняется </a:t>
            </a:r>
            <a:r>
              <a:rPr lang="az-Latn-AZ" dirty="0" smtClean="0"/>
              <a:t>N:=1; end; </a:t>
            </a:r>
            <a:endParaRPr lang="ru-RU" dirty="0" smtClean="0"/>
          </a:p>
          <a:p>
            <a:endParaRPr lang="ru-RU" u="sng" dirty="0" smtClean="0">
              <a:solidFill>
                <a:srgbClr val="FF0000"/>
              </a:solidFill>
            </a:endParaRPr>
          </a:p>
          <a:p>
            <a:r>
              <a:rPr lang="az-Latn-AZ" u="sng" dirty="0" smtClean="0">
                <a:solidFill>
                  <a:srgbClr val="FF0000"/>
                </a:solidFill>
              </a:rPr>
              <a:t>3 </a:t>
            </a:r>
            <a:r>
              <a:rPr lang="ru-RU" u="sng" dirty="0" smtClean="0">
                <a:solidFill>
                  <a:srgbClr val="FF0000"/>
                </a:solidFill>
              </a:rPr>
              <a:t>шаг: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az-Latn-AZ" dirty="0" smtClean="0"/>
              <a:t>while 1&gt;0 do begin digit:= 1; if (1 &gt; 3)and (1 mod 6 = 0) then </a:t>
            </a:r>
            <a:r>
              <a:rPr lang="ru-RU" dirty="0" smtClean="0"/>
              <a:t>условие ложно </a:t>
            </a:r>
            <a:r>
              <a:rPr lang="az-Latn-AZ" dirty="0" smtClean="0"/>
              <a:t>maxDigit:=digit; - </a:t>
            </a:r>
            <a:r>
              <a:rPr lang="ru-RU" dirty="0" smtClean="0"/>
              <a:t>не выполняется </a:t>
            </a:r>
            <a:r>
              <a:rPr lang="az-Latn-AZ" dirty="0" smtClean="0"/>
              <a:t>N:=0; end; </a:t>
            </a:r>
            <a:endParaRPr lang="ru-RU" dirty="0" smtClean="0"/>
          </a:p>
          <a:p>
            <a:endParaRPr lang="ru-RU" u="sng" dirty="0" smtClean="0">
              <a:solidFill>
                <a:srgbClr val="FF0000"/>
              </a:solidFill>
            </a:endParaRPr>
          </a:p>
          <a:p>
            <a:r>
              <a:rPr lang="az-Latn-AZ" u="sng" dirty="0" smtClean="0">
                <a:solidFill>
                  <a:srgbClr val="FF0000"/>
                </a:solidFill>
              </a:rPr>
              <a:t>4 </a:t>
            </a:r>
            <a:r>
              <a:rPr lang="ru-RU" u="sng" dirty="0" smtClean="0">
                <a:solidFill>
                  <a:srgbClr val="FF0000"/>
                </a:solidFill>
              </a:rPr>
              <a:t>шаг</a:t>
            </a:r>
            <a:r>
              <a:rPr lang="ru-RU" u="sng" dirty="0" smtClean="0"/>
              <a:t>:</a:t>
            </a:r>
            <a:r>
              <a:rPr lang="ru-RU" dirty="0" smtClean="0"/>
              <a:t> </a:t>
            </a:r>
            <a:r>
              <a:rPr lang="az-Latn-AZ" dirty="0" smtClean="0"/>
              <a:t>while 0&gt;0 do begin </a:t>
            </a:r>
            <a:r>
              <a:rPr lang="ru-RU" dirty="0" smtClean="0"/>
              <a:t>условие ложно ... </a:t>
            </a:r>
            <a:r>
              <a:rPr lang="az-Latn-AZ" dirty="0" smtClean="0"/>
              <a:t>end; if maxDigit = 0 then </a:t>
            </a:r>
            <a:r>
              <a:rPr lang="ru-RU" dirty="0" smtClean="0"/>
              <a:t>условие ложно </a:t>
            </a:r>
            <a:r>
              <a:rPr lang="az-Latn-AZ" dirty="0" smtClean="0"/>
              <a:t>writeln('NO') - </a:t>
            </a:r>
            <a:r>
              <a:rPr lang="ru-RU" dirty="0" smtClean="0"/>
              <a:t>не выполняется </a:t>
            </a:r>
            <a:r>
              <a:rPr lang="az-Latn-AZ" dirty="0" smtClean="0"/>
              <a:t>else writeln(maxDigit); - </a:t>
            </a:r>
            <a:r>
              <a:rPr lang="ru-RU" dirty="0" smtClean="0"/>
              <a:t>вывод числа 3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вводе любого числа, крайней справа цифрой которого является цифра 6, а остальные цифры будут меньше либо равны ей, программа выдаст правильный результат. Например, ввод числа </a:t>
            </a:r>
            <a:r>
              <a:rPr lang="ru-RU" dirty="0" smtClean="0">
                <a:solidFill>
                  <a:srgbClr val="FF0000"/>
                </a:solidFill>
              </a:rPr>
              <a:t>126</a:t>
            </a:r>
            <a:r>
              <a:rPr lang="ru-RU" dirty="0" smtClean="0"/>
              <a:t> вернет верный результат.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Экран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Муртазали</dc:creator>
  <cp:lastModifiedBy>Муртазали</cp:lastModifiedBy>
  <cp:revision>1</cp:revision>
  <dcterms:created xsi:type="dcterms:W3CDTF">2017-11-11T04:16:27Z</dcterms:created>
  <dcterms:modified xsi:type="dcterms:W3CDTF">2017-11-11T04:22:17Z</dcterms:modified>
</cp:coreProperties>
</file>