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2" r:id="rId15"/>
    <p:sldId id="271" r:id="rId16"/>
    <p:sldId id="270" r:id="rId17"/>
    <p:sldId id="274" r:id="rId18"/>
    <p:sldId id="273" r:id="rId19"/>
    <p:sldId id="276" r:id="rId20"/>
    <p:sldId id="275" r:id="rId21"/>
    <p:sldId id="259" r:id="rId2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63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9/24/2017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9/24/2017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9/24/2017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9/24/2017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9/24/2017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9/24/2017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9/24/2017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9/24/2017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9/24/2017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9/24/2017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9/24/2017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9/24/2017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 advClick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7" Type="http://schemas.openxmlformats.org/officeDocument/2006/relationships/slide" Target="slide1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slide" Target="slide15.xml"/><Relationship Id="rId4" Type="http://schemas.openxmlformats.org/officeDocument/2006/relationships/slide" Target="slide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0200" y="1143000"/>
            <a:ext cx="6708648" cy="18288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Интерактивная игра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pPr algn="l"/>
            <a:r>
              <a:rPr lang="ru-RU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Автор </a:t>
            </a:r>
            <a:r>
              <a:rPr lang="ru-RU" sz="4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Эфендиев</a:t>
            </a:r>
            <a:r>
              <a:rPr lang="ru-RU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М.М.       «     «</a:t>
            </a:r>
            <a:r>
              <a:rPr lang="ru-RU" sz="4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Игалинская</a:t>
            </a:r>
            <a:r>
              <a:rPr lang="ru-RU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СОШ</a:t>
            </a:r>
            <a:r>
              <a:rPr lang="ru-RU" sz="48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ru-RU" sz="48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</a:t>
            </a:r>
            <a:endParaRPr lang="ru-RU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трелка вправо 3">
            <a:hlinkClick r:id="" action="ppaction://hlinkshowjump?jump=nextslide" highlightClick="1"/>
          </p:cNvPr>
          <p:cNvSpPr/>
          <p:nvPr/>
        </p:nvSpPr>
        <p:spPr>
          <a:xfrm>
            <a:off x="3810000" y="5105400"/>
            <a:ext cx="1828800" cy="609600"/>
          </a:xfrm>
          <a:prstGeom prst="rightArrow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Начало игры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i (5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981200"/>
            <a:ext cx="1196340" cy="1143000"/>
          </a:xfrm>
          <a:prstGeom prst="rect">
            <a:avLst/>
          </a:prstGeom>
        </p:spPr>
      </p:pic>
      <p:pic>
        <p:nvPicPr>
          <p:cNvPr id="6" name="Рисунок 5" descr="i (5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971800"/>
            <a:ext cx="967740" cy="924592"/>
          </a:xfrm>
          <a:prstGeom prst="rect">
            <a:avLst/>
          </a:prstGeom>
        </p:spPr>
      </p:pic>
      <p:pic>
        <p:nvPicPr>
          <p:cNvPr id="7" name="Рисунок 6" descr="i (5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765668">
            <a:off x="7937970" y="188445"/>
            <a:ext cx="891540" cy="851790"/>
          </a:xfrm>
          <a:prstGeom prst="rect">
            <a:avLst/>
          </a:prstGeom>
        </p:spPr>
      </p:pic>
      <p:pic>
        <p:nvPicPr>
          <p:cNvPr id="8" name="Рисунок 7" descr="i (5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524000"/>
            <a:ext cx="877316" cy="838200"/>
          </a:xfrm>
          <a:prstGeom prst="rect">
            <a:avLst/>
          </a:prstGeom>
        </p:spPr>
      </p:pic>
      <p:pic>
        <p:nvPicPr>
          <p:cNvPr id="9" name="Рисунок 8" descr="i (5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066800"/>
            <a:ext cx="662940" cy="633382"/>
          </a:xfrm>
          <a:prstGeom prst="rect">
            <a:avLst/>
          </a:prstGeom>
        </p:spPr>
      </p:pic>
      <p:pic>
        <p:nvPicPr>
          <p:cNvPr id="10" name="Рисунок 9" descr="5054695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381000"/>
            <a:ext cx="641684" cy="6096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14400" y="914400"/>
            <a:ext cx="7543800" cy="1371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В кого и в какой последовательности превращался князь </a:t>
            </a:r>
            <a:r>
              <a:rPr lang="ru-RU" sz="2800" b="1" dirty="0" err="1" smtClean="0">
                <a:solidFill>
                  <a:srgbClr val="FF0000"/>
                </a:solidFill>
              </a:rPr>
              <a:t>Гвидон</a:t>
            </a:r>
            <a:r>
              <a:rPr lang="ru-RU" sz="2800" b="1" dirty="0" smtClean="0">
                <a:solidFill>
                  <a:srgbClr val="FF0000"/>
                </a:solidFill>
              </a:rPr>
              <a:t>? 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430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Стрекоза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338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Царевна-лягушка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246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Комар - муха - шмель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Стрелка вправо 7">
            <a:hlinkClick r:id="" action="ppaction://hlinkshowjump?jump=nextslide" highlightClick="1"/>
          </p:cNvPr>
          <p:cNvSpPr/>
          <p:nvPr/>
        </p:nvSpPr>
        <p:spPr>
          <a:xfrm>
            <a:off x="4114800" y="5486400"/>
            <a:ext cx="1295400" cy="457200"/>
          </a:xfrm>
          <a:prstGeom prst="rightArrow">
            <a:avLst>
              <a:gd name="adj1" fmla="val 62500"/>
              <a:gd name="adj2" fmla="val 50000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дальше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14400" y="914400"/>
            <a:ext cx="7543800" cy="1371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Сколько раз закидывал старик невод в тот день, когда поймал золотую рыбку? 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430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3 раза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338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1 раз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246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2 раза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Стрелка влево 7">
            <a:hlinkClick r:id="rId2" action="ppaction://hlinksldjump" highlightClick="1"/>
          </p:cNvPr>
          <p:cNvSpPr/>
          <p:nvPr/>
        </p:nvSpPr>
        <p:spPr>
          <a:xfrm>
            <a:off x="4114800" y="5486400"/>
            <a:ext cx="1295400" cy="457200"/>
          </a:xfrm>
          <a:prstGeom prst="leftArrow">
            <a:avLst>
              <a:gd name="adj1" fmla="val 66667"/>
              <a:gd name="adj2" fmla="val 50000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 начало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14400" y="914400"/>
            <a:ext cx="7543800" cy="1371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Что поймал старик в первый и во второй раз? 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430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Акулу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338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1-й раз - тину, 2-й раз - морскую траву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246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Бочку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Стрелка вправо 7">
            <a:hlinkClick r:id="" action="ppaction://hlinkshowjump?jump=nextslide" highlightClick="1"/>
          </p:cNvPr>
          <p:cNvSpPr/>
          <p:nvPr/>
        </p:nvSpPr>
        <p:spPr>
          <a:xfrm>
            <a:off x="4114800" y="5486400"/>
            <a:ext cx="1295400" cy="457200"/>
          </a:xfrm>
          <a:prstGeom prst="rightArrow">
            <a:avLst>
              <a:gd name="adj1" fmla="val 62500"/>
              <a:gd name="adj2" fmla="val 50000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дальше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14400" y="914400"/>
            <a:ext cx="7543800" cy="1371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Кто помогал королевичу </a:t>
            </a:r>
            <a:r>
              <a:rPr lang="ru-RU" sz="2800" b="1" dirty="0" err="1" smtClean="0">
                <a:solidFill>
                  <a:srgbClr val="FF0000"/>
                </a:solidFill>
              </a:rPr>
              <a:t>Елисею</a:t>
            </a:r>
            <a:r>
              <a:rPr lang="ru-RU" sz="2800" b="1" dirty="0" smtClean="0">
                <a:solidFill>
                  <a:srgbClr val="FF0000"/>
                </a:solidFill>
              </a:rPr>
              <a:t> в поисках царевны?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430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Солнце, месяц, ветер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338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Серый волк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246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Перепёлка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Стрелка вправо 7">
            <a:hlinkClick r:id="" action="ppaction://hlinkshowjump?jump=nextslide" highlightClick="1"/>
          </p:cNvPr>
          <p:cNvSpPr/>
          <p:nvPr/>
        </p:nvSpPr>
        <p:spPr>
          <a:xfrm>
            <a:off x="4114800" y="5486400"/>
            <a:ext cx="1295400" cy="457200"/>
          </a:xfrm>
          <a:prstGeom prst="rightArrow">
            <a:avLst>
              <a:gd name="adj1" fmla="val 62500"/>
              <a:gd name="adj2" fmla="val 50000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дальше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14400" y="914400"/>
            <a:ext cx="7543800" cy="1371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За </a:t>
            </a:r>
            <a:r>
              <a:rPr lang="ru-RU" sz="2800" b="1" dirty="0" smtClean="0">
                <a:solidFill>
                  <a:srgbClr val="FF0000"/>
                </a:solidFill>
              </a:rPr>
              <a:t>какую плату согласился работать </a:t>
            </a:r>
            <a:r>
              <a:rPr lang="ru-RU" sz="2800" b="1" dirty="0" err="1" smtClean="0">
                <a:solidFill>
                  <a:srgbClr val="FF0000"/>
                </a:solidFill>
              </a:rPr>
              <a:t>Балда</a:t>
            </a:r>
            <a:r>
              <a:rPr lang="ru-RU" sz="2800" b="1" dirty="0" smtClean="0">
                <a:solidFill>
                  <a:srgbClr val="FF0000"/>
                </a:solidFill>
              </a:rPr>
              <a:t>? 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430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За банку мёда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338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За коня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246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Три щелчка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Стрелка влево 7">
            <a:hlinkClick r:id="rId2" action="ppaction://hlinksldjump" highlightClick="1"/>
          </p:cNvPr>
          <p:cNvSpPr/>
          <p:nvPr/>
        </p:nvSpPr>
        <p:spPr>
          <a:xfrm>
            <a:off x="4114800" y="5486400"/>
            <a:ext cx="1295400" cy="457200"/>
          </a:xfrm>
          <a:prstGeom prst="leftArrow">
            <a:avLst>
              <a:gd name="adj1" fmla="val 66667"/>
              <a:gd name="adj2" fmla="val 50000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 начало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14400" y="914400"/>
            <a:ext cx="7543800" cy="1371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Узнай сказку по следующим </a:t>
            </a:r>
            <a:r>
              <a:rPr lang="ru-RU" sz="2800" b="1" dirty="0" err="1" smtClean="0">
                <a:solidFill>
                  <a:srgbClr val="FF0000"/>
                </a:solidFill>
              </a:rPr>
              <a:t>словам:Путь-дорога</a:t>
            </a:r>
            <a:r>
              <a:rPr lang="ru-RU" sz="2800" b="1" dirty="0" smtClean="0">
                <a:solidFill>
                  <a:srgbClr val="FF0000"/>
                </a:solidFill>
              </a:rPr>
              <a:t>, терем, прялка, солнышко, месяц, ветер, свадьба.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430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Сказка о рыбаке и рыбке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338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(«Сказка о мертвой царевне»)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246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Садко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Стрелка вправо 7">
            <a:hlinkClick r:id="" action="ppaction://hlinkshowjump?jump=nextslide" highlightClick="1"/>
          </p:cNvPr>
          <p:cNvSpPr/>
          <p:nvPr/>
        </p:nvSpPr>
        <p:spPr>
          <a:xfrm>
            <a:off x="4114800" y="5486400"/>
            <a:ext cx="1295400" cy="457200"/>
          </a:xfrm>
          <a:prstGeom prst="rightArrow">
            <a:avLst>
              <a:gd name="adj1" fmla="val 62500"/>
              <a:gd name="adj2" fmla="val 50000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дальше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14400" y="914400"/>
            <a:ext cx="7543800" cy="1371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Откуп, дурачина, изба, терем, жемчуг, царица, корыто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430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(«Сказка о рыбаке и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рыбке».)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338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Сказка о попе и работнике </a:t>
            </a:r>
            <a:r>
              <a:rPr lang="ru-RU" b="1" dirty="0" err="1" smtClean="0">
                <a:solidFill>
                  <a:srgbClr val="FF0000"/>
                </a:solidFill>
              </a:rPr>
              <a:t>Балде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246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Сказка о мёртвой царевне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Стрелка вправо 7">
            <a:hlinkClick r:id="" action="ppaction://hlinkshowjump?jump=nextslide" highlightClick="1"/>
          </p:cNvPr>
          <p:cNvSpPr/>
          <p:nvPr/>
        </p:nvSpPr>
        <p:spPr>
          <a:xfrm>
            <a:off x="4114800" y="5486400"/>
            <a:ext cx="1295400" cy="457200"/>
          </a:xfrm>
          <a:prstGeom prst="rightArrow">
            <a:avLst>
              <a:gd name="adj1" fmla="val 62500"/>
              <a:gd name="adj2" fmla="val 50000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дальше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14400" y="914400"/>
            <a:ext cx="7543800" cy="1371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Базар, жадность, лошадь, печка, работа, оброк, море, веревка, наказание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430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Руслан и Людмила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338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Сказка о рыбаке и рыбке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246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 smtClean="0">
                <a:solidFill>
                  <a:srgbClr val="FF0000"/>
                </a:solidFill>
              </a:rPr>
              <a:t>(«Сказка о попе и о работнике его </a:t>
            </a:r>
            <a:r>
              <a:rPr lang="ru-RU" b="1" dirty="0" err="1" smtClean="0">
                <a:solidFill>
                  <a:srgbClr val="FF0000"/>
                </a:solidFill>
              </a:rPr>
              <a:t>Балде</a:t>
            </a:r>
            <a:r>
              <a:rPr lang="ru-RU" b="1" dirty="0" smtClean="0">
                <a:solidFill>
                  <a:srgbClr val="FF0000"/>
                </a:solidFill>
              </a:rPr>
              <a:t>».)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Стрелка влево 7">
            <a:hlinkClick r:id="rId2" action="ppaction://hlinksldjump" highlightClick="1"/>
          </p:cNvPr>
          <p:cNvSpPr/>
          <p:nvPr/>
        </p:nvSpPr>
        <p:spPr>
          <a:xfrm>
            <a:off x="4114800" y="5486400"/>
            <a:ext cx="1295400" cy="457200"/>
          </a:xfrm>
          <a:prstGeom prst="leftArrow">
            <a:avLst>
              <a:gd name="adj1" fmla="val 62500"/>
              <a:gd name="adj2" fmla="val 50000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 начало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14400" y="914400"/>
            <a:ext cx="7543800" cy="1371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Рать, воеводы, царь, мудрец, шатер, </a:t>
            </a:r>
            <a:r>
              <a:rPr lang="ru-RU" sz="2800" b="1" dirty="0" err="1" smtClean="0">
                <a:solidFill>
                  <a:srgbClr val="FF0000"/>
                </a:solidFill>
              </a:rPr>
              <a:t>шамаханская</a:t>
            </a:r>
            <a:r>
              <a:rPr lang="ru-RU" sz="2800" b="1" dirty="0" smtClean="0">
                <a:solidFill>
                  <a:srgbClr val="FF0000"/>
                </a:solidFill>
              </a:rPr>
              <a:t> царица, звездочет,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петушок. 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430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Шемахинская царица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338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Сказка о мёртвой царевне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246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 smtClean="0">
                <a:solidFill>
                  <a:srgbClr val="FF0000"/>
                </a:solidFill>
              </a:rPr>
              <a:t>(«Сказка о золотом петушке».)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Стрелка вправо 7">
            <a:hlinkClick r:id="" action="ppaction://hlinkshowjump?jump=nextslide" highlightClick="1"/>
          </p:cNvPr>
          <p:cNvSpPr/>
          <p:nvPr/>
        </p:nvSpPr>
        <p:spPr>
          <a:xfrm>
            <a:off x="4114800" y="5486400"/>
            <a:ext cx="1295400" cy="457200"/>
          </a:xfrm>
          <a:prstGeom prst="rightArrow">
            <a:avLst>
              <a:gd name="adj1" fmla="val 62500"/>
              <a:gd name="adj2" fmla="val 50000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дальше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14400" y="914400"/>
            <a:ext cx="7543800" cy="1371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написал стихотворение «Бородино»?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430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А.С.Пушкин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338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М.Ю.Лермонтов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246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Н.В.Гоголь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Стрелка вправо 7">
            <a:hlinkClick r:id="" action="ppaction://hlinkshowjump?jump=nextslide" highlightClick="1"/>
          </p:cNvPr>
          <p:cNvSpPr/>
          <p:nvPr/>
        </p:nvSpPr>
        <p:spPr>
          <a:xfrm>
            <a:off x="4114800" y="5486400"/>
            <a:ext cx="1295400" cy="457200"/>
          </a:xfrm>
          <a:prstGeom prst="rightArrow">
            <a:avLst>
              <a:gd name="adj1" fmla="val 62500"/>
              <a:gd name="adj2" fmla="val 50000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дальше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hlinkClick r:id="rId2" action="ppaction://hlinksldjump" highlightClick="1"/>
          </p:cNvPr>
          <p:cNvSpPr/>
          <p:nvPr/>
        </p:nvSpPr>
        <p:spPr>
          <a:xfrm>
            <a:off x="1066800" y="838200"/>
            <a:ext cx="3276600" cy="990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Разминка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>
            <a:hlinkClick r:id="rId3" action="ppaction://hlinksldjump" highlightClick="1"/>
          </p:cNvPr>
          <p:cNvSpPr/>
          <p:nvPr/>
        </p:nvSpPr>
        <p:spPr>
          <a:xfrm>
            <a:off x="4953000" y="838200"/>
            <a:ext cx="3276600" cy="990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 этап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>
            <a:hlinkClick r:id="rId4" action="ppaction://hlinksldjump" highlightClick="1"/>
          </p:cNvPr>
          <p:cNvSpPr/>
          <p:nvPr/>
        </p:nvSpPr>
        <p:spPr>
          <a:xfrm>
            <a:off x="1066800" y="2286000"/>
            <a:ext cx="3276600" cy="990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 этап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>
            <a:hlinkClick r:id="rId5" action="ppaction://hlinksldjump" highlightClick="1"/>
          </p:cNvPr>
          <p:cNvSpPr/>
          <p:nvPr/>
        </p:nvSpPr>
        <p:spPr>
          <a:xfrm>
            <a:off x="4953000" y="2286000"/>
            <a:ext cx="3276600" cy="990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 этап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>
            <a:hlinkClick r:id="rId6" action="ppaction://hlinksldjump" highlightClick="1"/>
          </p:cNvPr>
          <p:cNvSpPr/>
          <p:nvPr/>
        </p:nvSpPr>
        <p:spPr>
          <a:xfrm>
            <a:off x="1066800" y="3733800"/>
            <a:ext cx="3276600" cy="990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 этап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>
            <a:hlinkClick r:id="rId7" action="ppaction://hlinksldjump" highlightClick="1"/>
          </p:cNvPr>
          <p:cNvSpPr/>
          <p:nvPr/>
        </p:nvSpPr>
        <p:spPr>
          <a:xfrm>
            <a:off x="4953000" y="3733800"/>
            <a:ext cx="3276600" cy="990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Финал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Стрелка влево 9">
            <a:hlinkClick r:id="" action="ppaction://hlinkshowjump?jump=firstslide" highlightClick="1"/>
          </p:cNvPr>
          <p:cNvSpPr/>
          <p:nvPr/>
        </p:nvSpPr>
        <p:spPr>
          <a:xfrm>
            <a:off x="3657600" y="5105400"/>
            <a:ext cx="1752600" cy="609600"/>
          </a:xfrm>
          <a:prstGeom prst="leftArrow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Конец игры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14400" y="914400"/>
            <a:ext cx="7543800" cy="1371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воспитывал А.С.Пушкина?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430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Яковлева А.Р.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338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Иванова А.И.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246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Сурикова С.Ю.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Стрелка влево 7">
            <a:hlinkClick r:id="rId2" action="ppaction://hlinksldjump" highlightClick="1"/>
          </p:cNvPr>
          <p:cNvSpPr/>
          <p:nvPr/>
        </p:nvSpPr>
        <p:spPr>
          <a:xfrm>
            <a:off x="4114800" y="5486400"/>
            <a:ext cx="1295400" cy="457200"/>
          </a:xfrm>
          <a:prstGeom prst="leftArrow">
            <a:avLst>
              <a:gd name="adj1" fmla="val 58333"/>
              <a:gd name="adj2" fmla="val 50000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 начало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algn="ctr">
              <a:buBlip>
                <a:blip r:embed="rId2"/>
              </a:buBlip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 шаблона</a:t>
            </a:r>
          </a:p>
          <a:p>
            <a:pPr algn="ctr">
              <a:buBlip>
                <a:blip r:embed="rId2"/>
              </a:buBlip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Володина Ольга Евгеньевна, МБОУ «СОШ № 12 МО «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Ахтубинский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район» пос. Верхний Баскунчак, учитель начальных классов</a:t>
            </a:r>
          </a:p>
          <a:p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14400" y="914400"/>
            <a:ext cx="7543800" cy="1371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Где родился А.С. Пушкин?</a:t>
            </a:r>
            <a:endParaRPr lang="ru-RU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430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 Твери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338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 Москве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246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 </a:t>
            </a:r>
            <a:r>
              <a:rPr lang="ru-RU" dirty="0" err="1" smtClean="0">
                <a:solidFill>
                  <a:srgbClr val="FF0000"/>
                </a:solidFill>
              </a:rPr>
              <a:t>Нрвгороде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Стрелка вправо 7">
            <a:hlinkClick r:id="" action="ppaction://hlinkshowjump?jump=nextslide" highlightClick="1"/>
          </p:cNvPr>
          <p:cNvSpPr/>
          <p:nvPr/>
        </p:nvSpPr>
        <p:spPr>
          <a:xfrm>
            <a:off x="4191000" y="5486400"/>
            <a:ext cx="1143000" cy="457200"/>
          </a:xfrm>
          <a:prstGeom prst="rightArrow">
            <a:avLst>
              <a:gd name="adj1" fmla="val 68750"/>
              <a:gd name="adj2" fmla="val 51042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дальше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14400" y="914400"/>
            <a:ext cx="7543800" cy="1371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Когда он родился? 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430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1799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338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1789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246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1879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" name="Стрелка вправо 7">
            <a:hlinkClick r:id="" action="ppaction://hlinkshowjump?jump=nextslide" highlightClick="1"/>
          </p:cNvPr>
          <p:cNvSpPr/>
          <p:nvPr/>
        </p:nvSpPr>
        <p:spPr>
          <a:xfrm>
            <a:off x="4191000" y="5486400"/>
            <a:ext cx="1143000" cy="457200"/>
          </a:xfrm>
          <a:prstGeom prst="rightArrow">
            <a:avLst>
              <a:gd name="adj1" fmla="val 68750"/>
              <a:gd name="adj2" fmla="val 51042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дальше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14400" y="914400"/>
            <a:ext cx="7543800" cy="1371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Сколько всего сказок написал </a:t>
            </a:r>
            <a:r>
              <a:rPr lang="ru-RU" sz="2800" b="1" i="1" dirty="0" smtClean="0">
                <a:solidFill>
                  <a:srgbClr val="FF0000"/>
                </a:solidFill>
              </a:rPr>
              <a:t>А.С, </a:t>
            </a:r>
            <a:r>
              <a:rPr lang="ru-RU" sz="2800" b="1" dirty="0" smtClean="0">
                <a:solidFill>
                  <a:srgbClr val="FF0000"/>
                </a:solidFill>
              </a:rPr>
              <a:t>Пушкин? 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430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4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338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7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72200" y="3124200"/>
            <a:ext cx="19812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6</a:t>
            </a:r>
            <a:r>
              <a:rPr lang="ru-RU" sz="2400" b="1" i="1" dirty="0" smtClean="0">
                <a:solidFill>
                  <a:srgbClr val="FF0000"/>
                </a:solidFill>
              </a:rPr>
              <a:t>; 5 и 1- не закончил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" name="Стрелка влево 7">
            <a:hlinkClick r:id="rId2" action="ppaction://hlinksldjump" highlightClick="1"/>
          </p:cNvPr>
          <p:cNvSpPr/>
          <p:nvPr/>
        </p:nvSpPr>
        <p:spPr>
          <a:xfrm>
            <a:off x="4114800" y="5486400"/>
            <a:ext cx="1295400" cy="457200"/>
          </a:xfrm>
          <a:prstGeom prst="leftArrow">
            <a:avLst>
              <a:gd name="adj1" fmla="val 70833"/>
              <a:gd name="adj2" fmla="val 50000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 начало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14400" y="685800"/>
            <a:ext cx="7543800" cy="16002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FF0000"/>
                </a:solidFill>
              </a:rPr>
              <a:t>Узнайте, из какой сказки эти строчки, продолжите</a:t>
            </a:r>
          </a:p>
          <a:p>
            <a:pPr lvl="0"/>
            <a:r>
              <a:rPr lang="ru-RU" b="1" dirty="0" smtClean="0">
                <a:solidFill>
                  <a:srgbClr val="FF0000"/>
                </a:solidFill>
              </a:rPr>
              <a:t>Три девицы под окном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Пряли поздно вечерком.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"Кабы я была царица, -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Говорит одна девица, -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430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Сижу за решёткой в темнице сырой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338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То на весь крещеный мир Приготовила б я пир")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246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Мороз и </a:t>
            </a:r>
            <a:r>
              <a:rPr lang="ru-RU" b="1" dirty="0" err="1" smtClean="0">
                <a:solidFill>
                  <a:srgbClr val="FF0000"/>
                </a:solidFill>
              </a:rPr>
              <a:t>солнце,день</a:t>
            </a:r>
            <a:r>
              <a:rPr lang="ru-RU" b="1" dirty="0" smtClean="0">
                <a:solidFill>
                  <a:srgbClr val="FF0000"/>
                </a:solidFill>
              </a:rPr>
              <a:t> чудесный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Стрелка вправо 7">
            <a:hlinkClick r:id="" action="ppaction://hlinkshowjump?jump=nextslide" highlightClick="1"/>
          </p:cNvPr>
          <p:cNvSpPr/>
          <p:nvPr/>
        </p:nvSpPr>
        <p:spPr>
          <a:xfrm>
            <a:off x="4191000" y="5486400"/>
            <a:ext cx="1143000" cy="457200"/>
          </a:xfrm>
          <a:prstGeom prst="rightArrow">
            <a:avLst>
              <a:gd name="adj1" fmla="val 68750"/>
              <a:gd name="adj2" fmla="val 51042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дальше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14400" y="914400"/>
            <a:ext cx="7543800" cy="1371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Жил старик со своей старухой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У самого синего моря;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Они жили в ветхой землянке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430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rgbClr val="FF0000"/>
                </a:solidFill>
              </a:rPr>
              <a:t>Ровно... (тридцать лег и три года. </a:t>
            </a:r>
            <a:endParaRPr lang="ru-RU" sz="1400" b="1" dirty="0" smtClean="0">
              <a:solidFill>
                <a:srgbClr val="FF0000"/>
              </a:solidFill>
            </a:endParaRPr>
          </a:p>
          <a:p>
            <a:r>
              <a:rPr lang="ru-RU" sz="1400" b="1" i="1" dirty="0" smtClean="0">
                <a:solidFill>
                  <a:srgbClr val="FF0000"/>
                </a:solidFill>
              </a:rPr>
              <a:t>Старик ловил неводом рыбу, </a:t>
            </a:r>
            <a:endParaRPr lang="ru-RU" sz="1400" b="1" dirty="0" smtClean="0">
              <a:solidFill>
                <a:srgbClr val="FF0000"/>
              </a:solidFill>
            </a:endParaRPr>
          </a:p>
          <a:p>
            <a:r>
              <a:rPr lang="ru-RU" sz="1400" b="1" i="1" dirty="0" smtClean="0">
                <a:solidFill>
                  <a:srgbClr val="FF0000"/>
                </a:solidFill>
              </a:rPr>
              <a:t>Старуха пряла свою пряжу.)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338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У Лукоморья дуб зелёный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246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Буря мглою небо кроет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Стрелка вправо 7">
            <a:hlinkClick r:id="" action="ppaction://hlinkshowjump?jump=nextslide" highlightClick="1"/>
          </p:cNvPr>
          <p:cNvSpPr/>
          <p:nvPr/>
        </p:nvSpPr>
        <p:spPr>
          <a:xfrm>
            <a:off x="4191000" y="5486400"/>
            <a:ext cx="1143000" cy="457200"/>
          </a:xfrm>
          <a:prstGeom prst="rightArrow">
            <a:avLst>
              <a:gd name="adj1" fmla="val 68750"/>
              <a:gd name="adj2" fmla="val 51042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дальше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14400" y="914400"/>
            <a:ext cx="7543800" cy="1371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"Свет мой, зеркальце скажи! 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430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У самого синего моря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338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 smtClean="0">
                <a:solidFill>
                  <a:srgbClr val="FF0000"/>
                </a:solidFill>
              </a:rPr>
              <a:t>Ветер,ветер,ты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</a:rPr>
              <a:t>могуч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246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 smtClean="0">
                <a:solidFill>
                  <a:srgbClr val="FF0000"/>
                </a:solidFill>
              </a:rPr>
              <a:t>(</a:t>
            </a:r>
            <a:r>
              <a:rPr lang="ru-RU" sz="1400" b="1" i="1" dirty="0" smtClean="0">
                <a:solidFill>
                  <a:srgbClr val="FF0000"/>
                </a:solidFill>
              </a:rPr>
              <a:t>Да всю правду доложи:</a:t>
            </a:r>
            <a:endParaRPr lang="ru-RU" sz="1400" b="1" dirty="0" smtClean="0">
              <a:solidFill>
                <a:srgbClr val="FF0000"/>
              </a:solidFill>
            </a:endParaRPr>
          </a:p>
          <a:p>
            <a:r>
              <a:rPr lang="ru-RU" sz="1400" b="1" i="1" dirty="0" smtClean="0">
                <a:solidFill>
                  <a:srgbClr val="FF0000"/>
                </a:solidFill>
              </a:rPr>
              <a:t>Я ль на свете всех милее. </a:t>
            </a:r>
            <a:endParaRPr lang="ru-RU" sz="1400" b="1" dirty="0" smtClean="0">
              <a:solidFill>
                <a:srgbClr val="FF0000"/>
              </a:solidFill>
            </a:endParaRPr>
          </a:p>
          <a:p>
            <a:r>
              <a:rPr lang="ru-RU" sz="1400" b="1" i="1" dirty="0" smtClean="0">
                <a:solidFill>
                  <a:srgbClr val="FF0000"/>
                </a:solidFill>
              </a:rPr>
              <a:t>Всех румяней и белее?</a:t>
            </a:r>
            <a:r>
              <a:rPr lang="ru-RU" sz="1400" b="1" dirty="0" smtClean="0">
                <a:solidFill>
                  <a:srgbClr val="FF0000"/>
                </a:solidFill>
              </a:rPr>
              <a:t>"</a:t>
            </a:r>
            <a:r>
              <a:rPr lang="ru-RU" sz="1400" b="1" i="1" dirty="0" smtClean="0">
                <a:solidFill>
                  <a:srgbClr val="FF0000"/>
                </a:solidFill>
              </a:rPr>
              <a:t>)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8" name="Стрелка влево 7">
            <a:hlinkClick r:id="rId2" action="ppaction://hlinksldjump" highlightClick="1"/>
          </p:cNvPr>
          <p:cNvSpPr/>
          <p:nvPr/>
        </p:nvSpPr>
        <p:spPr>
          <a:xfrm>
            <a:off x="4114800" y="5486400"/>
            <a:ext cx="1295400" cy="457200"/>
          </a:xfrm>
          <a:prstGeom prst="leftArrow">
            <a:avLst>
              <a:gd name="adj1" fmla="val 70833"/>
              <a:gd name="adj2" fmla="val 50000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 начало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38200" y="838200"/>
            <a:ext cx="7543800" cy="1371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Как звали сына царя </a:t>
            </a:r>
            <a:r>
              <a:rPr lang="ru-RU" sz="2800" b="1" dirty="0" err="1" smtClean="0">
                <a:solidFill>
                  <a:srgbClr val="FF0000"/>
                </a:solidFill>
              </a:rPr>
              <a:t>Салтана</a:t>
            </a:r>
            <a:r>
              <a:rPr lang="ru-RU" sz="2800" b="1" dirty="0" smtClean="0">
                <a:solidFill>
                  <a:srgbClr val="FF0000"/>
                </a:solidFill>
              </a:rPr>
              <a:t>? 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430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Садко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338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Князь </a:t>
            </a:r>
            <a:r>
              <a:rPr lang="ru-RU" b="1" i="1" dirty="0" err="1" smtClean="0">
                <a:solidFill>
                  <a:srgbClr val="FF0000"/>
                </a:solidFill>
              </a:rPr>
              <a:t>Гвидон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246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Буян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Стрелка вправо 7">
            <a:hlinkClick r:id="" action="ppaction://hlinkshowjump?jump=nextslide" highlightClick="1"/>
          </p:cNvPr>
          <p:cNvSpPr/>
          <p:nvPr/>
        </p:nvSpPr>
        <p:spPr>
          <a:xfrm>
            <a:off x="4114800" y="5486400"/>
            <a:ext cx="1295400" cy="457200"/>
          </a:xfrm>
          <a:prstGeom prst="rightArrow">
            <a:avLst>
              <a:gd name="adj1" fmla="val 62500"/>
              <a:gd name="adj2" fmla="val 50000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дальше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110</TotalTime>
  <Words>464</Words>
  <PresentationFormat>Экран (4:3)</PresentationFormat>
  <Paragraphs>111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Интерактивная игра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Manager>мсм</Manager>
  <Company>исош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Контроль знаний</dc:title>
  <dc:creator>эмм2017</dc:creator>
  <cp:lastModifiedBy>муртаза</cp:lastModifiedBy>
  <cp:revision>19</cp:revision>
  <dcterms:created xsi:type="dcterms:W3CDTF">2014-08-08T11:31:25Z</dcterms:created>
  <dcterms:modified xsi:type="dcterms:W3CDTF">2017-09-24T13:01:01Z</dcterms:modified>
</cp:coreProperties>
</file>