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71A50-E200-469E-A359-F31DEE6DE817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C8A0-9F0F-461F-AF5F-E1BCEB4885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71A50-E200-469E-A359-F31DEE6DE817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C8A0-9F0F-461F-AF5F-E1BCEB4885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71A50-E200-469E-A359-F31DEE6DE817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C8A0-9F0F-461F-AF5F-E1BCEB4885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71A50-E200-469E-A359-F31DEE6DE817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C8A0-9F0F-461F-AF5F-E1BCEB4885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71A50-E200-469E-A359-F31DEE6DE817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C8A0-9F0F-461F-AF5F-E1BCEB4885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71A50-E200-469E-A359-F31DEE6DE817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C8A0-9F0F-461F-AF5F-E1BCEB4885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71A50-E200-469E-A359-F31DEE6DE817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C8A0-9F0F-461F-AF5F-E1BCEB4885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71A50-E200-469E-A359-F31DEE6DE817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C8A0-9F0F-461F-AF5F-E1BCEB4885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71A50-E200-469E-A359-F31DEE6DE817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C8A0-9F0F-461F-AF5F-E1BCEB4885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71A50-E200-469E-A359-F31DEE6DE817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C8A0-9F0F-461F-AF5F-E1BCEB4885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71A50-E200-469E-A359-F31DEE6DE817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C8A0-9F0F-461F-AF5F-E1BCEB4885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D71A50-E200-469E-A359-F31DEE6DE817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B3C8A0-9F0F-461F-AF5F-E1BCEB4885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40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3100408"/>
          </a:xfrm>
          <a:blipFill>
            <a:blip r:embed="rId2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ru-RU" b="1" cap="all" dirty="0">
                <a:latin typeface="Times New Roman" pitchFamily="18" charset="0"/>
                <a:cs typeface="Times New Roman" pitchFamily="18" charset="0"/>
              </a:rPr>
              <a:t>Тренировочный тест </a:t>
            </a:r>
            <a:br>
              <a:rPr lang="ru-RU" b="1" cap="all" dirty="0">
                <a:latin typeface="Times New Roman" pitchFamily="18" charset="0"/>
                <a:cs typeface="Times New Roman" pitchFamily="18" charset="0"/>
              </a:rPr>
            </a:br>
            <a:r>
              <a:rPr lang="ru-RU" b="1" cap="all" dirty="0">
                <a:latin typeface="Times New Roman" pitchFamily="18" charset="0"/>
                <a:cs typeface="Times New Roman" pitchFamily="18" charset="0"/>
              </a:rPr>
              <a:t>по изобразительно-выразительным средствам языка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i="1" dirty="0">
                <a:solidFill>
                  <a:srgbClr val="C00000"/>
                </a:solidFill>
              </a:rPr>
              <a:t>Определите  изобразительно-выразительные средства языка. Ответ запишите словом.</a:t>
            </a:r>
            <a:endParaRPr lang="ru-RU" b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 spd="slow" advClick="0" advTm="40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428604"/>
            <a:ext cx="7786742" cy="6063198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16.Синтаксический 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параллелизм.</a:t>
            </a:r>
          </a:p>
          <a:p>
            <a:pPr lvl="0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17.Оксюморон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, эллипсис. </a:t>
            </a:r>
          </a:p>
          <a:p>
            <a:pPr lvl="0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18.Антитеза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, синтаксический параллелизм.</a:t>
            </a:r>
          </a:p>
          <a:p>
            <a:pPr lvl="0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19.Градация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20.Инверсия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, риторическое восклицание.</a:t>
            </a:r>
          </a:p>
          <a:p>
            <a:pPr lvl="0"/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 spd="slow" advClick="0" advTm="4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6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500042"/>
            <a:ext cx="7500990" cy="6186309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lvl="0"/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21.Эллипсис</a:t>
            </a:r>
            <a:r>
              <a:rPr lang="ru-RU" sz="5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22.Умолчание</a:t>
            </a:r>
            <a:r>
              <a:rPr lang="ru-RU" sz="5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23.Риторический </a:t>
            </a:r>
            <a:r>
              <a:rPr lang="ru-RU" sz="5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вопрос.</a:t>
            </a:r>
          </a:p>
          <a:p>
            <a:pPr lvl="0"/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24.Риторическое </a:t>
            </a:r>
            <a:r>
              <a:rPr lang="ru-RU" sz="5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обращение.</a:t>
            </a:r>
          </a:p>
          <a:p>
            <a:pPr lvl="0"/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25.Многосоюзие</a:t>
            </a:r>
            <a:r>
              <a:rPr lang="ru-RU" sz="5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 spd="slow" advClick="0" advTm="4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3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3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3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3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357166"/>
            <a:ext cx="7929618" cy="452431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            ДАННАЯ ПРЕЗЕНТАЦИЯ ПОДГОТОВЛЕНА ДЛЯ    </a:t>
            </a:r>
          </a:p>
          <a:p>
            <a:r>
              <a:rPr lang="ru-RU" sz="2400" b="1" dirty="0"/>
              <a:t> </a:t>
            </a:r>
            <a:r>
              <a:rPr lang="ru-RU" sz="2400" b="1" dirty="0" smtClean="0"/>
              <a:t>           ПОДГОТОВКИ УЧАЩИХСЯ К ЕГЭ   ЗАДАНИЕ В8</a:t>
            </a:r>
          </a:p>
          <a:p>
            <a:endParaRPr lang="ru-RU" sz="2400" b="1" dirty="0"/>
          </a:p>
          <a:p>
            <a:r>
              <a:rPr lang="ru-RU" sz="5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АВТОР РАЗРАБОТКИ-ЭФЕНДИЕВ МУРТАЗА    </a:t>
            </a:r>
          </a:p>
          <a:p>
            <a:r>
              <a:rPr lang="ru-RU" sz="5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МАГОМЕДОВИЧ </a:t>
            </a:r>
          </a:p>
          <a:p>
            <a:r>
              <a:rPr lang="ru-RU" sz="5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5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2014 </a:t>
            </a:r>
            <a:r>
              <a:rPr lang="ru-RU" sz="5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  <a:endParaRPr lang="ru-RU" sz="5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4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428604"/>
            <a:ext cx="8215370" cy="59093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1.А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волны моря с печальным ревом о камни бились. (М.Г.)</a:t>
            </a:r>
          </a:p>
          <a:p>
            <a:pPr lvl="0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2.Внизу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, как зеркало стальное, синеют озера струи. (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Тютч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lvl="0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3.Снежная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пыль столбом стоит в воздухе. (Горб.)</a:t>
            </a:r>
          </a:p>
          <a:p>
            <a:pPr lvl="0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4.А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ну-ка песню нам пропой, весёлый ветер. (Л.-К.)</a:t>
            </a:r>
          </a:p>
          <a:p>
            <a:pPr lvl="0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5.Закатилось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солнце русской поэзии. (Жук.)</a:t>
            </a:r>
          </a:p>
          <a:p>
            <a:endParaRPr lang="ru-RU" dirty="0"/>
          </a:p>
        </p:txBody>
      </p:sp>
    </p:spTree>
  </p:cSld>
  <p:clrMapOvr>
    <a:masterClrMapping/>
  </p:clrMapOvr>
  <p:transition spd="slow" advClick="0" advTm="4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785794"/>
            <a:ext cx="8286808" cy="513986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6.Тихо </a:t>
            </a:r>
            <a:r>
              <a:rPr lang="ru-RU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дремлет река. (</a:t>
            </a:r>
            <a:r>
              <a:rPr lang="ru-RU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Ес</a:t>
            </a:r>
            <a:r>
              <a:rPr lang="ru-RU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lvl="0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7.Нет</a:t>
            </a:r>
            <a:r>
              <a:rPr lang="ru-RU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не пошла Москва моя к нему с повинной головою. (П.)</a:t>
            </a:r>
          </a:p>
          <a:p>
            <a:pPr lvl="0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8.Пуще </a:t>
            </a:r>
            <a:r>
              <a:rPr lang="ru-RU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всего береги копейку. (Г.)</a:t>
            </a:r>
          </a:p>
          <a:p>
            <a:pPr lvl="0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9.Отколе</a:t>
            </a:r>
            <a:r>
              <a:rPr lang="ru-RU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умная, бредёшь ты, голова? (обращение к </a:t>
            </a:r>
            <a:r>
              <a:rPr lang="ru-RU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ослу</a:t>
            </a:r>
            <a:r>
              <a:rPr lang="ru-RU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 (</a:t>
            </a:r>
            <a:r>
              <a:rPr lang="ru-RU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</a:t>
            </a:r>
            <a:r>
              <a:rPr lang="ru-RU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lvl="0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10.Утешится </a:t>
            </a:r>
            <a:r>
              <a:rPr lang="ru-RU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безмолвная печаль, и резвая задумается радость. (П.)</a:t>
            </a:r>
          </a:p>
          <a:p>
            <a:endParaRPr lang="ru-RU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4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571480"/>
            <a:ext cx="7715304" cy="59093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11.Это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царь зверей.</a:t>
            </a:r>
          </a:p>
          <a:p>
            <a:pPr lvl="0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12.Читал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охотно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Апулея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, а Цицерона не читал. (П.)</a:t>
            </a:r>
          </a:p>
          <a:p>
            <a:pPr lvl="0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13.В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сто сорок солнц закат пылал. (М.)</a:t>
            </a:r>
          </a:p>
          <a:p>
            <a:pPr lvl="0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14.Горит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восток зарёю новой. (П.)</a:t>
            </a: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15.Клянусь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я первым днём творенья,</a:t>
            </a: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         Клянусь его последним днём… (Л.)</a:t>
            </a:r>
          </a:p>
          <a:p>
            <a:endParaRPr lang="ru-RU" dirty="0"/>
          </a:p>
        </p:txBody>
      </p:sp>
    </p:spTree>
  </p:cSld>
  <p:clrMapOvr>
    <a:masterClrMapping/>
  </p:clrMapOvr>
  <p:transition spd="slow" advClick="0" advTm="4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214290"/>
            <a:ext cx="7572428" cy="646330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16.Молодым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везде у нас дорога, старикам везде у нас почёт. (Л.-К.)</a:t>
            </a:r>
          </a:p>
          <a:p>
            <a:pPr lvl="0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17.А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в ответ – красноречивое молчание. </a:t>
            </a:r>
          </a:p>
          <a:p>
            <a:pPr lvl="0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18.Богатый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и в будни пирует, а бедный и в праздник горюет. (посл.)</a:t>
            </a:r>
          </a:p>
          <a:p>
            <a:pPr lvl="0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19.Не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сломлюсь, не дрогну, не устану, ни крупицы не прощу врагам. (Берг.)</a:t>
            </a:r>
          </a:p>
          <a:p>
            <a:pPr lvl="0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20.Изумительный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наш народ! (Эр.)</a:t>
            </a:r>
          </a:p>
          <a:p>
            <a:endParaRPr lang="ru-RU" dirty="0"/>
          </a:p>
        </p:txBody>
      </p:sp>
    </p:spTree>
  </p:cSld>
  <p:clrMapOvr>
    <a:masterClrMapping/>
  </p:clrMapOvr>
  <p:transition spd="slow" advClick="0" advTm="40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285728"/>
            <a:ext cx="7715304" cy="627864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21.Мужики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– за топоры. (А.Т.)</a:t>
            </a:r>
          </a:p>
          <a:p>
            <a:pPr lvl="0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22.Нет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, я хотел … быть может, вы … я думал, что уж барону время умереть. (П.)</a:t>
            </a:r>
          </a:p>
          <a:p>
            <a:pPr lvl="0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23.Иль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нам с Европой спорить ново? Иль русский от побед отвык? (П.)</a:t>
            </a:r>
          </a:p>
          <a:p>
            <a:pPr lvl="0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24.Тише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, ораторы! Ваше слово, товарищ маузер. (М.)</a:t>
            </a:r>
          </a:p>
          <a:p>
            <a:pPr lvl="0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25.По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ночам горели дома, и дул ветер, и от ветра качались чёрные тела на виселицах, и над ними кричали вороны. (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Купр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endParaRPr lang="ru-RU" dirty="0"/>
          </a:p>
        </p:txBody>
      </p:sp>
    </p:spTree>
  </p:cSld>
  <p:clrMapOvr>
    <a:masterClrMapping/>
  </p:clrMapOvr>
  <p:transition spd="slow" advClick="0" advTm="40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500042"/>
            <a:ext cx="8001056" cy="104644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               ОТВЕТЫ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85786" y="2428868"/>
            <a:ext cx="7786742" cy="344709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lvl="0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1.Эпитет</a:t>
            </a: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2.Сравнение</a:t>
            </a: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3.Сравнение</a:t>
            </a: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4.Эпитет</a:t>
            </a: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олицетворение.</a:t>
            </a:r>
          </a:p>
          <a:p>
            <a:pPr lvl="0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5.Метафора</a:t>
            </a: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 spd="slow" advClick="0" advTm="40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428604"/>
            <a:ext cx="8143932" cy="553997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6.Метафора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7.Метонимия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8.Синекдоха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9.Ирония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10.Метафорический 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оборот, инверсия, антитеза, антонимы.</a:t>
            </a:r>
          </a:p>
          <a:p>
            <a:endParaRPr lang="ru-RU" dirty="0"/>
          </a:p>
        </p:txBody>
      </p:sp>
    </p:spTree>
  </p:cSld>
  <p:clrMapOvr>
    <a:masterClrMapping/>
  </p:clrMapOvr>
  <p:transition spd="slow" advClick="0" advTm="40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357166"/>
            <a:ext cx="8572560" cy="563231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11.Перифраза</a:t>
            </a:r>
            <a:r>
              <a:rPr lang="ru-RU" sz="6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12.Метонимия</a:t>
            </a:r>
            <a:r>
              <a:rPr lang="ru-RU" sz="6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13.Гипербола</a:t>
            </a:r>
            <a:r>
              <a:rPr lang="ru-RU" sz="6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14.Метафора</a:t>
            </a:r>
            <a:r>
              <a:rPr lang="ru-RU" sz="6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15.Анафора</a:t>
            </a:r>
            <a:r>
              <a:rPr lang="ru-RU" sz="6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6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4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427</Words>
  <Application>Microsoft Office PowerPoint</Application>
  <PresentationFormat>Экран (4:3)</PresentationFormat>
  <Paragraphs>60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Тренировочный тест  по изобразительно-выразительным средствам языка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Тренировочный тест  по изобразительно-выразительным средствам языка </dc:title>
  <dc:creator>муса</dc:creator>
  <cp:lastModifiedBy>DNA7 X86</cp:lastModifiedBy>
  <cp:revision>6</cp:revision>
  <dcterms:created xsi:type="dcterms:W3CDTF">2013-12-01T18:27:14Z</dcterms:created>
  <dcterms:modified xsi:type="dcterms:W3CDTF">2014-11-10T17:38:51Z</dcterms:modified>
</cp:coreProperties>
</file>