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49BB-F85A-4BE6-9234-62C21A9809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B8A-ACF4-4460-88D0-6EE4D913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49BB-F85A-4BE6-9234-62C21A9809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B8A-ACF4-4460-88D0-6EE4D913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49BB-F85A-4BE6-9234-62C21A9809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B8A-ACF4-4460-88D0-6EE4D913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49BB-F85A-4BE6-9234-62C21A9809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B8A-ACF4-4460-88D0-6EE4D913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49BB-F85A-4BE6-9234-62C21A9809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B8A-ACF4-4460-88D0-6EE4D913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49BB-F85A-4BE6-9234-62C21A9809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B8A-ACF4-4460-88D0-6EE4D913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49BB-F85A-4BE6-9234-62C21A9809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B8A-ACF4-4460-88D0-6EE4D913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49BB-F85A-4BE6-9234-62C21A9809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B8A-ACF4-4460-88D0-6EE4D913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49BB-F85A-4BE6-9234-62C21A9809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B8A-ACF4-4460-88D0-6EE4D913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49BB-F85A-4BE6-9234-62C21A9809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B8A-ACF4-4460-88D0-6EE4D913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49BB-F85A-4BE6-9234-62C21A9809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B8A-ACF4-4460-88D0-6EE4D913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49BB-F85A-4BE6-9234-62C21A980986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7B8A-ACF4-4460-88D0-6EE4D913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orig (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4762500" cy="4286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214818"/>
            <a:ext cx="87868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А вы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знаете,где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будете</a:t>
            </a:r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сдавать ОГЭ?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pPr algn="ctr"/>
            <a:r>
              <a:rPr lang="ru-RU" sz="2000" b="1" dirty="0" smtClean="0"/>
              <a:t>В приведённых ниже предложениях из прочитанного текста пронумерованы все запятые. Выпишите все цифры, обозначающие запятые при вводном слове.</a:t>
            </a:r>
          </a:p>
          <a:p>
            <a:r>
              <a:rPr lang="ru-RU" sz="2000" b="1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– Мне надо на Кара – Сук,(1) – сказал Сергей.</a:t>
            </a:r>
          </a:p>
          <a:p>
            <a:pPr algn="ctr"/>
            <a:r>
              <a:rPr lang="ru-RU" sz="2800" b="1" dirty="0" smtClean="0"/>
              <a:t>– Это правее,(2) километра три отсюда. А вы,(3) видимо,(4) не здешний?</a:t>
            </a:r>
          </a:p>
          <a:p>
            <a:pPr algn="ctr"/>
            <a:r>
              <a:rPr lang="ru-RU" sz="2800" b="1" dirty="0" smtClean="0"/>
              <a:t>– Будь я здешний,(5) разве бы я заблудился? – раздражённо заметил Сергей.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 smtClean="0"/>
          </a:p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34</a:t>
            </a:r>
          </a:p>
          <a:p>
            <a:pPr algn="ctr"/>
            <a:endParaRPr lang="ru-RU" sz="66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приведённых ниже предложениях из прочитанного текста пронумерованы все запятые. Выпишите цифру(-</a:t>
            </a:r>
            <a:r>
              <a:rPr lang="ru-RU" sz="2000" b="1" dirty="0" err="1" smtClean="0"/>
              <a:t>ы</a:t>
            </a:r>
            <a:r>
              <a:rPr lang="ru-RU" sz="2000" b="1" dirty="0" smtClean="0"/>
              <a:t>), обозначающую(-</a:t>
            </a:r>
            <a:r>
              <a:rPr lang="ru-RU" sz="2000" b="1" dirty="0" err="1" smtClean="0"/>
              <a:t>ие</a:t>
            </a:r>
            <a:r>
              <a:rPr lang="ru-RU" sz="2000" b="1" dirty="0" smtClean="0"/>
              <a:t>) запятую(-</a:t>
            </a:r>
            <a:r>
              <a:rPr lang="ru-RU" sz="2000" b="1" dirty="0" err="1" smtClean="0"/>
              <a:t>ые</a:t>
            </a:r>
            <a:r>
              <a:rPr lang="ru-RU" sz="2000" b="1" dirty="0" smtClean="0"/>
              <a:t>)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2800" b="1" dirty="0" smtClean="0"/>
              <a:t>Родительский гость,(1) больше некому,(2) смотрел книги и,(3) не заметив,(4) видимо,(5) свалил коробки за книги. Когда я увидел,(6) что произошло,(7) то зарыдал горькими слезами,(8) не помня ничего.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45|54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В приведённых ниже предложениях из прочитанного текста пронумерованы все запятые. Выпишите цифру, обозначающую запятую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2800" b="1" dirty="0" smtClean="0"/>
              <a:t>Лиза кружилась возле неё,(1) щупала её платье,(2) разглядывала пуговки на груди. Конечно,(3) и Танюшка щебетала,(4) как воробей:</a:t>
            </a:r>
          </a:p>
          <a:p>
            <a:r>
              <a:rPr lang="ru-RU" sz="2800" b="1" dirty="0" smtClean="0"/>
              <a:t>– Ты на всё лето приехала? А с нами дружить будешь? А на реку пойдёшь?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3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приведённом ниже предложении из прочитанного текста пронумерованы все запятые. Выпишите цифры, обозначающие запятые при вводной конструкции.</a:t>
            </a:r>
          </a:p>
          <a:p>
            <a:pPr algn="ctr"/>
            <a:r>
              <a:rPr lang="ru-RU" sz="2000" b="1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 хотя жажда примирения жила в нас,(1) но она жила параллельно с чувством незаслуженной обиды,(2) и ,(3) к сожалению, (4) мы стеснялись отворить дверь и дать ей выход на волю.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34/43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У меня был закадычный друг,(1) чернявый,(2) густоволосый,(3) подстриженный под</a:t>
            </a:r>
          </a:p>
          <a:p>
            <a:r>
              <a:rPr lang="ru-RU" sz="2800" b="1" dirty="0" smtClean="0"/>
              <a:t>девочку Митя Гребенников. Наша с ним дружба началась,(4) кажется,(5) ещё в возрасте четырёх лет.</a:t>
            </a:r>
          </a:p>
          <a:p>
            <a:r>
              <a:rPr lang="ru-RU" sz="2800" b="1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</a:rPr>
              <a:t>45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b="1" dirty="0" smtClean="0"/>
              <a:t>В приведённом ниже предложении из прочитанного текста пронумерованы все запятые. 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r>
              <a:rPr lang="ru-RU" sz="2400" b="1" dirty="0" smtClean="0"/>
              <a:t>Смирнова говорила сухо,(1) как по писаному. Она,(2) видимо,(3) получила задание: навестить больного товарища. И теперь выполняла поручение без всякого энтузиазма. Но Коля </a:t>
            </a:r>
            <a:r>
              <a:rPr lang="ru-RU" sz="2400" b="1" dirty="0" err="1" smtClean="0"/>
              <a:t>Луковкин</a:t>
            </a:r>
            <a:r>
              <a:rPr lang="ru-RU" sz="2400" b="1" dirty="0" smtClean="0"/>
              <a:t> неожиданно почувствовал себя человеком значительным. О его здоровье справляются,(4) ему передают привет. Словно он не просто простудился и чихает,(5) а совершил какой-то подвиг.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23|32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приведённом ниже предложении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sz="2000" b="1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3200" b="1" dirty="0" smtClean="0"/>
              <a:t>Вот,(1) например,(2) стоит он перед окном и смотрит,(3) смотрит вдаль и думает,(4) думает. Тогда </a:t>
            </a:r>
            <a:r>
              <a:rPr lang="ru-RU" sz="3200" b="1" dirty="0" err="1" smtClean="0"/>
              <a:t>Бим</a:t>
            </a:r>
            <a:r>
              <a:rPr lang="ru-RU" sz="3200" b="1" dirty="0" smtClean="0"/>
              <a:t> садится рядом и тоже смотрит,(5) и тоже думает.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 smtClean="0"/>
          </a:p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12</a:t>
            </a:r>
          </a:p>
          <a:p>
            <a:pPr algn="ctr"/>
            <a:endParaRPr lang="ru-RU" sz="66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приведённом ниже предложении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2800" b="1" dirty="0" smtClean="0"/>
              <a:t>Я ждал,(1) что он,(2) конечно,(3) расплачется,(4) и хотел этого,(5) но он не заплакал. Он посмотрел на меня – странно,(6) без тени страха или злости,(7) даже обиды не было в его раскосых,(8) тёмно-карих глазах,(9) лишь удивление и словно бы вина.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 smtClean="0"/>
          </a:p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23</a:t>
            </a:r>
          </a:p>
          <a:p>
            <a:pPr algn="ctr"/>
            <a:endParaRPr lang="ru-RU" sz="66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b="1" dirty="0" smtClean="0"/>
              <a:t>В приведённом ниже предложении из прочитанного текста пронумерованы все запятые. 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Больше ни Костя,(1) ни я не успели и рта раскрыть,(2) как Лев заявил, (3) что у него есть продукты и он,(4) разумеется,(5) никуда из машины не пойдёт!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 smtClean="0"/>
          </a:p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45</a:t>
            </a:r>
          </a:p>
          <a:p>
            <a:pPr algn="ctr"/>
            <a:endParaRPr lang="ru-RU" sz="66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приведённых ниже предложениях из прочитанного текста пронумерованы все запятые. Выпишите цифры, обозначающие запятые при вводной конструкции.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3600" b="1" dirty="0" smtClean="0"/>
              <a:t>Когда,(1) довольный и счастливый,(2)я вернулся на своё место,(3) Павлика,(4) к моему удивлению,(5) не оказалось рядом.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45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 приведённых ниже предложениях из прочитанного текста пронумерованы все запятые. Выпишите все цифры, обозначающие запятые при вводном слове.</a:t>
            </a:r>
          </a:p>
          <a:p>
            <a:pPr algn="ctr"/>
            <a:r>
              <a:rPr lang="ru-RU" b="1" i="1" dirty="0" smtClean="0"/>
              <a:t>Если ответ содержит более двух цифр, указывайте их в порядке возрастания.</a:t>
            </a:r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Она пробегает мимо легко и свободно,(1) словно никто не стоит под окнами и не ждёт её. Конечно,(2) ей всё равно,(3) стоит он или не стоит. Есть он или его нет. А эта круглолицая,(4) напротив,(5) сама заговаривает,(6) и не убегает,(7) и зовёт его слушать ноктюрн и пить чай.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245</a:t>
            </a:r>
            <a:endParaRPr lang="ru-RU" sz="66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 приведённых ниже предложениях из прочитанного текста пронумерованы все запятые. Выпишите цифру(-</a:t>
            </a:r>
            <a:r>
              <a:rPr lang="ru-RU" b="1" dirty="0" err="1" smtClean="0"/>
              <a:t>ы</a:t>
            </a:r>
            <a:r>
              <a:rPr lang="ru-RU" b="1" dirty="0" smtClean="0"/>
              <a:t>), обозначающую(-</a:t>
            </a:r>
            <a:r>
              <a:rPr lang="ru-RU" b="1" dirty="0" err="1" smtClean="0"/>
              <a:t>ие</a:t>
            </a:r>
            <a:r>
              <a:rPr lang="ru-RU" b="1" dirty="0" smtClean="0"/>
              <a:t>) запятую(-</a:t>
            </a:r>
            <a:r>
              <a:rPr lang="ru-RU" b="1" dirty="0" err="1" smtClean="0"/>
              <a:t>ые</a:t>
            </a:r>
            <a:r>
              <a:rPr lang="ru-RU" b="1" dirty="0" smtClean="0"/>
              <a:t>) при вводном слове.</a:t>
            </a:r>
          </a:p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3200" b="1" dirty="0" smtClean="0"/>
              <a:t>– Пожалуй,(1) кое-что вижу. Но только самое главное,(2) – ответил он и зашептал,(3) как всегда,(4) что-то неслышное. Прошло много лет,(5) и Дина мало что помнит из того времени.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 smtClean="0"/>
          </a:p>
          <a:p>
            <a:pPr algn="ctr"/>
            <a:r>
              <a:rPr lang="ru-RU" sz="7200" b="1" dirty="0" smtClean="0">
                <a:solidFill>
                  <a:srgbClr val="00B050"/>
                </a:solidFill>
              </a:rPr>
              <a:t>1</a:t>
            </a:r>
          </a:p>
          <a:p>
            <a:pPr algn="ctr"/>
            <a:endParaRPr lang="ru-RU" sz="66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Выпишите все цифры, обозначающие запятые при вводном слове.</a:t>
            </a:r>
          </a:p>
          <a:p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2800" b="1" dirty="0" smtClean="0"/>
              <a:t>У монастырей,(1) – продолжал </a:t>
            </a:r>
            <a:r>
              <a:rPr lang="ru-RU" sz="2800" b="1" dirty="0" err="1" smtClean="0"/>
              <a:t>Корин</a:t>
            </a:r>
            <a:r>
              <a:rPr lang="ru-RU" sz="2800" b="1" dirty="0" smtClean="0"/>
              <a:t>,(2) – как раз нынче стоят лагерем знакомые археологи. Они,(3) во-первых,(4) обрадуются нам,(5) неожиданно спустившимся по реке,(6) и,(7) во-вторых,(8) легко доставят нас обратно в дом на машине.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 smtClean="0"/>
          </a:p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3478</a:t>
            </a:r>
          </a:p>
          <a:p>
            <a:pPr algn="ctr"/>
            <a:endParaRPr lang="ru-RU" sz="66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download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715000" cy="190500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Downloads\download (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571750"/>
            <a:ext cx="57150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приведённых ниже предложениях из прочитанного текста пронумерованы все запятые. Выпишите все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Сыновья или кинутся под танк,(1) или окажутся в горящем Сталинграде,(2) или спасут полковое знамя. И,(3) прочитав,(4) к примеру,(5) о том,(6) что Семён и Василий первыми таранили фашистский самолёт 7) учителя не возмущаются и не дают волю красному карандашу.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45|54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приведённых ниже предложениях из прочитанного текста пронумерованы все запятые. Выпишите все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2800" dirty="0" smtClean="0"/>
          </a:p>
          <a:p>
            <a:r>
              <a:rPr lang="ru-RU" sz="3200" b="1" dirty="0" smtClean="0"/>
              <a:t>Когда она приходила,(1) </a:t>
            </a:r>
            <a:r>
              <a:rPr lang="ru-RU" sz="3200" b="1" dirty="0" err="1" smtClean="0"/>
              <a:t>Урс</a:t>
            </a:r>
            <a:r>
              <a:rPr lang="ru-RU" sz="3200" b="1" dirty="0" smtClean="0"/>
              <a:t> неловко махал хвостом,(2) ему это было непривычно. Она,(3) конечно,(4) приносила ему кое-что,(5) но для такого здорового пса кусок колбасы с хлебом – ровным счётом ничего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34|43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приведённых ниже предложениях из прочитанного текста пронумерованы все запятые. Выпишите все цифры, обозначающие запятые при вводной конструкции.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Как он тогда крепко сжимал губы и гордился внутренне тем,(1) что не произнёс за весь вечер ни слова. Он уже забыл про свою гордость,(2) и ему хотелось закричать. Но тут,(3) к своей великой радости,(4) он услышал,(5) как мать заворочалась в постели.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34|43</a:t>
            </a:r>
          </a:p>
          <a:p>
            <a:pPr algn="ctr"/>
            <a:endParaRPr lang="ru-RU" sz="44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приведённых ниже предложениях из прочитанного текста пронумерованы все запятые. Выпишите все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– Я видел,(1) я,(2) кажется,(3) видел гремучую змею! – сказал Димка. – Она ползла,(4) тихо </a:t>
            </a:r>
            <a:r>
              <a:rPr lang="ru-RU" sz="3200" b="1" dirty="0" err="1" smtClean="0"/>
              <a:t>пошёптывая</a:t>
            </a:r>
            <a:r>
              <a:rPr lang="ru-RU" sz="3200" b="1" dirty="0" smtClean="0"/>
              <a:t>,(5) и я слышал её шипение. Я хотел её тут же убить,(6) чтобы добыть яд для лекарств.</a:t>
            </a:r>
          </a:p>
          <a:p>
            <a:r>
              <a:rPr lang="ru-RU" sz="2800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23|32</a:t>
            </a:r>
          </a:p>
          <a:p>
            <a:pPr algn="ctr"/>
            <a:endParaRPr lang="ru-RU" sz="66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приведённых ниже предложениях из прочитанного текста пронумерованы все запятые. Выпишите все цифры, обозначающие запятые при вводном слове.</a:t>
            </a:r>
          </a:p>
          <a:p>
            <a:pPr algn="ctr"/>
            <a:endParaRPr lang="ru-RU" sz="2000" b="1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ru-RU" sz="2400" b="1" dirty="0" smtClean="0"/>
              <a:t>– Нам надо на симферопольский самолёт,(1) он улетает через два часа.</a:t>
            </a:r>
          </a:p>
          <a:p>
            <a:r>
              <a:rPr lang="ru-RU" sz="2400" b="1" dirty="0" smtClean="0"/>
              <a:t>– Два часа? – переспросил мальчик. – Может быть,(2) мы успеем купить краски.</a:t>
            </a:r>
          </a:p>
          <a:p>
            <a:r>
              <a:rPr lang="ru-RU" sz="2400" b="1" dirty="0" smtClean="0"/>
              <a:t>– Ты же видишь,(3) какая погода? – сказала мать. – Сейчас дождь,(4) и,(5) следовательно,(6) ты можешь простудиться. Краски купим на обратном пути.</a:t>
            </a:r>
          </a:p>
          <a:p>
            <a:pPr algn="ctr"/>
            <a:endParaRPr lang="ru-RU" sz="16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256</a:t>
            </a:r>
          </a:p>
          <a:p>
            <a:pPr algn="ctr"/>
            <a:endParaRPr lang="ru-RU" sz="66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приведённых ниже предложениях из прочитанного текста пронумерованы все запятые. Выпишите цифру(-</a:t>
            </a:r>
            <a:r>
              <a:rPr lang="ru-RU" sz="2000" b="1" dirty="0" err="1" smtClean="0"/>
              <a:t>ы</a:t>
            </a:r>
            <a:r>
              <a:rPr lang="ru-RU" sz="2000" b="1" dirty="0" smtClean="0"/>
              <a:t>), обозначающую(-</a:t>
            </a:r>
            <a:r>
              <a:rPr lang="ru-RU" sz="2000" b="1" dirty="0" err="1" smtClean="0"/>
              <a:t>ие</a:t>
            </a:r>
            <a:r>
              <a:rPr lang="ru-RU" sz="2000" b="1" dirty="0" smtClean="0"/>
              <a:t>) запятую при вводном слове.</a:t>
            </a:r>
          </a:p>
          <a:p>
            <a:pPr algn="ctr"/>
            <a:endParaRPr lang="ru-RU" sz="2000" b="1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r>
              <a:rPr lang="ru-RU" sz="2400" b="1" dirty="0" smtClean="0"/>
              <a:t>Разлетелась в куски его первая мечта,(1) и он страдал. Один,(2) втихомолку.</a:t>
            </a:r>
          </a:p>
          <a:p>
            <a:r>
              <a:rPr lang="ru-RU" sz="2400" b="1" dirty="0" smtClean="0"/>
              <a:t>– Зря ты так мучаешься,(3) – сказал я наконец. – Полетишь на космическом корабле астрономом,(4) инженером или врачом.</a:t>
            </a:r>
          </a:p>
          <a:p>
            <a:r>
              <a:rPr lang="ru-RU" sz="2400" b="1" dirty="0" smtClean="0"/>
              <a:t>– Значит,(5) вы думаете,(6) я всё же могу надеяться? Могу?</a:t>
            </a:r>
          </a:p>
          <a:p>
            <a:r>
              <a:rPr lang="ru-RU" sz="2800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</a:rPr>
              <a:t>5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500034" y="357166"/>
            <a:ext cx="8429684" cy="107157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2000" b="1" dirty="0" smtClean="0"/>
          </a:p>
          <a:p>
            <a:r>
              <a:rPr lang="ru-RU" sz="2000" b="1" dirty="0" smtClean="0"/>
              <a:t>В приведённых ниже предложениях из прочитанного текста пронумерованы все запятые. Выпишите все цифры, обозначающие запятые при вводном слове.</a:t>
            </a:r>
          </a:p>
          <a:p>
            <a:pPr algn="ctr"/>
            <a:endParaRPr lang="ru-RU" sz="2000" b="1" dirty="0"/>
          </a:p>
        </p:txBody>
      </p:sp>
      <p:sp>
        <p:nvSpPr>
          <p:cNvPr id="3" name="Двойные круглые скобки 2"/>
          <p:cNvSpPr/>
          <p:nvPr/>
        </p:nvSpPr>
        <p:spPr>
          <a:xfrm>
            <a:off x="428596" y="4000504"/>
            <a:ext cx="8501122" cy="250033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Так тебе нужна такая память,(1) с которой можно взять толку? Может быть,(2) тебе дать вот эту чёрную,(3) яйцом,(4) гранату? Может быть,(5) тебе отцепить от тягача вот ту небольшую противотанковую пушку? Лезь в машину,(6) не ври и говори всё прямо.</a:t>
            </a:r>
          </a:p>
          <a:p>
            <a:r>
              <a:rPr lang="ru-RU" sz="2800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1714488"/>
            <a:ext cx="2571768" cy="207170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</a:rPr>
              <a:t>25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72198" y="1714488"/>
            <a:ext cx="2714644" cy="2071702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ответ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488" y="1643050"/>
            <a:ext cx="3214710" cy="221457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 smtClean="0">
                <a:solidFill>
                  <a:srgbClr val="00B050"/>
                </a:solidFill>
              </a:rPr>
              <a:t>огэ</a:t>
            </a:r>
            <a:endParaRPr lang="ru-RU" sz="11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1597</Words>
  <Application>Microsoft Office PowerPoint</Application>
  <PresentationFormat>Экран (4:3)</PresentationFormat>
  <Paragraphs>156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17</cp:revision>
  <dcterms:created xsi:type="dcterms:W3CDTF">2019-03-25T14:12:07Z</dcterms:created>
  <dcterms:modified xsi:type="dcterms:W3CDTF">2019-03-28T06:26:21Z</dcterms:modified>
</cp:coreProperties>
</file>