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9072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Тесты .Итоговый контроль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2 0 </a:t>
            </a:r>
            <a:r>
              <a:rPr lang="ru-RU" b="1" smtClean="0">
                <a:solidFill>
                  <a:schemeClr val="tx1"/>
                </a:solidFill>
              </a:rPr>
              <a:t>1 </a:t>
            </a:r>
            <a:r>
              <a:rPr lang="ru-RU" b="1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3600" b="1" smtClean="0">
                <a:solidFill>
                  <a:srgbClr val="00B050"/>
                </a:solidFill>
              </a:rPr>
              <a:t>      5 </a:t>
            </a:r>
            <a:r>
              <a:rPr lang="ru-RU" sz="3600" b="1" dirty="0" smtClean="0">
                <a:solidFill>
                  <a:srgbClr val="00B050"/>
                </a:solidFill>
              </a:rPr>
              <a:t>класс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   </a:t>
            </a:r>
            <a:r>
              <a:rPr lang="ru-RU" sz="3600" b="1" dirty="0" err="1" smtClean="0">
                <a:solidFill>
                  <a:schemeClr val="tx1"/>
                </a:solidFill>
              </a:rPr>
              <a:t>Эфендиев</a:t>
            </a:r>
            <a:r>
              <a:rPr lang="ru-RU" sz="3600" b="1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   Муртаза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Магомедович</a:t>
            </a: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 В каком ряду в обоих словах пишется одна и та же буква?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и_готовить</a:t>
            </a:r>
            <a:r>
              <a:rPr lang="ru-RU" b="1" dirty="0" smtClean="0"/>
              <a:t>, </a:t>
            </a:r>
            <a:r>
              <a:rPr lang="ru-RU" b="1" dirty="0" err="1" smtClean="0"/>
              <a:t>бе_водный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п_смотреть</a:t>
            </a:r>
            <a:r>
              <a:rPr lang="ru-RU" b="1" dirty="0" smtClean="0"/>
              <a:t>, </a:t>
            </a:r>
            <a:r>
              <a:rPr lang="ru-RU" b="1" dirty="0" err="1" smtClean="0"/>
              <a:t>н_писать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по_твердить</a:t>
            </a:r>
            <a:r>
              <a:rPr lang="ru-RU" b="1" dirty="0" smtClean="0"/>
              <a:t>, </a:t>
            </a:r>
            <a:r>
              <a:rPr lang="ru-RU" b="1" dirty="0" err="1" smtClean="0"/>
              <a:t>о_дать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ра_твор</a:t>
            </a:r>
            <a:r>
              <a:rPr lang="ru-RU" b="1" dirty="0" smtClean="0"/>
              <a:t>, </a:t>
            </a:r>
            <a:r>
              <a:rPr lang="ru-RU" b="1" dirty="0" err="1" smtClean="0"/>
              <a:t>ра_говор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 В каком ряду в обоих словах пишется разделительный Ь?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солов_и</a:t>
            </a:r>
            <a:r>
              <a:rPr lang="ru-RU" b="1" dirty="0" smtClean="0"/>
              <a:t>, </a:t>
            </a:r>
            <a:r>
              <a:rPr lang="ru-RU" b="1" dirty="0" err="1" smtClean="0"/>
              <a:t>в_езжать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под_ём</a:t>
            </a:r>
            <a:r>
              <a:rPr lang="ru-RU" b="1" dirty="0" smtClean="0"/>
              <a:t>, </a:t>
            </a:r>
            <a:r>
              <a:rPr lang="ru-RU" b="1" dirty="0" err="1" smtClean="0"/>
              <a:t>встан_те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в_юга</a:t>
            </a:r>
            <a:r>
              <a:rPr lang="ru-RU" b="1" dirty="0" smtClean="0"/>
              <a:t>, </a:t>
            </a:r>
            <a:r>
              <a:rPr lang="ru-RU" b="1" dirty="0" err="1" smtClean="0"/>
              <a:t>олад_и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ал_бом</a:t>
            </a:r>
            <a:r>
              <a:rPr lang="ru-RU" b="1" dirty="0" smtClean="0"/>
              <a:t>, </a:t>
            </a:r>
            <a:r>
              <a:rPr lang="ru-RU" b="1" dirty="0" err="1" smtClean="0"/>
              <a:t>_ём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1.  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науки о языке, изучающий звуки речи, называется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smtClean="0"/>
              <a:t>фонетикой</a:t>
            </a:r>
          </a:p>
          <a:p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словообразованием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морфологией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smtClean="0"/>
              <a:t>синтаксисом.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В каком слове все согласные звуки звонкие?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 smtClean="0"/>
              <a:t>кремль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 smtClean="0"/>
              <a:t>герб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smtClean="0"/>
              <a:t>звезда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 smtClean="0"/>
              <a:t>флаг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 Выбери верную постановку ударения в слове.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дОговор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катАлог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звонИт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тортЫ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4. В каком ряду во всех словах пишется буква о?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пр_стой</a:t>
            </a:r>
            <a:r>
              <a:rPr lang="ru-RU" b="1" dirty="0" smtClean="0"/>
              <a:t>, </a:t>
            </a:r>
            <a:r>
              <a:rPr lang="ru-RU" b="1" dirty="0" err="1" smtClean="0"/>
              <a:t>уг_дать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осн_вать</a:t>
            </a:r>
            <a:r>
              <a:rPr lang="ru-RU" b="1" dirty="0" smtClean="0"/>
              <a:t>, </a:t>
            </a:r>
            <a:r>
              <a:rPr lang="ru-RU" b="1" dirty="0" err="1" smtClean="0"/>
              <a:t>шир_ко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гр_мыхать</a:t>
            </a:r>
            <a:r>
              <a:rPr lang="ru-RU" b="1" dirty="0" smtClean="0"/>
              <a:t>, </a:t>
            </a:r>
            <a:r>
              <a:rPr lang="ru-RU" b="1" dirty="0" err="1" smtClean="0"/>
              <a:t>ост_навливать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err="1" smtClean="0"/>
              <a:t>б_льной</a:t>
            </a:r>
            <a:r>
              <a:rPr lang="ru-RU" b="1" dirty="0" smtClean="0"/>
              <a:t>, </a:t>
            </a:r>
            <a:r>
              <a:rPr lang="ru-RU" b="1" dirty="0" err="1" smtClean="0"/>
              <a:t>препод_ватель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У кажите ряд, в котором на месте пропуска во всех словах пишется одна и та же буква.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 err="1" smtClean="0"/>
              <a:t>круглолиц_й</a:t>
            </a:r>
            <a:r>
              <a:rPr lang="ru-RU" b="1" dirty="0" smtClean="0"/>
              <a:t>, </a:t>
            </a:r>
            <a:r>
              <a:rPr lang="ru-RU" b="1" dirty="0" err="1" smtClean="0"/>
              <a:t>ц_рк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 err="1" smtClean="0"/>
              <a:t>ц_ркуль</a:t>
            </a:r>
            <a:r>
              <a:rPr lang="ru-RU" b="1" dirty="0" smtClean="0"/>
              <a:t>, на </a:t>
            </a:r>
            <a:r>
              <a:rPr lang="ru-RU" b="1" dirty="0" err="1" smtClean="0"/>
              <a:t>ц_почках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err="1" smtClean="0"/>
              <a:t>ц_тата</a:t>
            </a:r>
            <a:r>
              <a:rPr lang="ru-RU" b="1" dirty="0" smtClean="0"/>
              <a:t>, </a:t>
            </a:r>
            <a:r>
              <a:rPr lang="ru-RU" b="1" dirty="0" err="1" smtClean="0"/>
              <a:t>традиц_я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 err="1" smtClean="0"/>
              <a:t>принц_п</a:t>
            </a:r>
            <a:r>
              <a:rPr lang="ru-RU" b="1" dirty="0" smtClean="0"/>
              <a:t>, </a:t>
            </a:r>
            <a:r>
              <a:rPr lang="ru-RU" b="1" dirty="0" err="1" smtClean="0"/>
              <a:t>ножниц_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Определите вид орфограммы в корне слова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предлагать.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безударная гласная, проверяемая ударением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безударная непроверяемая гласная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чередующаяся гласная корня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орфограммы нет, так как гласная в сильной позиции.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В каком ряду в обоих словах на месте пропуска пишется одна и та же буква?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 err="1" smtClean="0"/>
              <a:t>ж_нглёр</a:t>
            </a:r>
            <a:r>
              <a:rPr lang="ru-RU" b="1" dirty="0" smtClean="0"/>
              <a:t>, </a:t>
            </a:r>
            <a:r>
              <a:rPr lang="ru-RU" b="1" dirty="0" err="1" smtClean="0"/>
              <a:t>ж_рдочка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 err="1" smtClean="0"/>
              <a:t>ш_пот</a:t>
            </a:r>
            <a:r>
              <a:rPr lang="ru-RU" dirty="0" smtClean="0"/>
              <a:t>, </a:t>
            </a:r>
            <a:r>
              <a:rPr lang="ru-RU" b="1" dirty="0" err="1" smtClean="0"/>
              <a:t>ш_к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err="1" smtClean="0"/>
              <a:t>ш_лк</a:t>
            </a:r>
            <a:r>
              <a:rPr lang="ru-RU" dirty="0" smtClean="0"/>
              <a:t>, </a:t>
            </a:r>
            <a:r>
              <a:rPr lang="ru-RU" b="1" dirty="0" err="1" smtClean="0"/>
              <a:t>ш_рох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err="1" smtClean="0"/>
              <a:t>ж_лтый</a:t>
            </a:r>
            <a:r>
              <a:rPr lang="ru-RU" dirty="0" smtClean="0"/>
              <a:t>, </a:t>
            </a:r>
            <a:r>
              <a:rPr lang="ru-RU" b="1" dirty="0" err="1" smtClean="0"/>
              <a:t>ч_рный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Буква О пишется в словах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 err="1" smtClean="0"/>
              <a:t>пеш_ход</a:t>
            </a:r>
            <a:r>
              <a:rPr lang="ru-RU" b="1" dirty="0" smtClean="0"/>
              <a:t>, </a:t>
            </a:r>
            <a:r>
              <a:rPr lang="ru-RU" b="1" dirty="0" err="1" smtClean="0"/>
              <a:t>верт_лёт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 err="1" smtClean="0"/>
              <a:t>лун_ход</a:t>
            </a:r>
            <a:r>
              <a:rPr lang="ru-RU" b="1" dirty="0" smtClean="0"/>
              <a:t>, </a:t>
            </a:r>
            <a:r>
              <a:rPr lang="ru-RU" b="1" dirty="0" err="1" smtClean="0"/>
              <a:t>птиц_лов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err="1" smtClean="0"/>
              <a:t>верх_лаз</a:t>
            </a:r>
            <a:r>
              <a:rPr lang="ru-RU" b="1" dirty="0" smtClean="0"/>
              <a:t>, </a:t>
            </a:r>
            <a:r>
              <a:rPr lang="ru-RU" b="1" dirty="0" err="1" smtClean="0"/>
              <a:t>лес_руб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 err="1" smtClean="0"/>
              <a:t>зме_лов</a:t>
            </a:r>
            <a:r>
              <a:rPr lang="ru-RU" b="1" dirty="0" smtClean="0"/>
              <a:t>, </a:t>
            </a:r>
            <a:r>
              <a:rPr lang="ru-RU" b="1" dirty="0" err="1" smtClean="0"/>
              <a:t>книг_люб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265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эмм</dc:creator>
  <cp:lastModifiedBy>муртаза</cp:lastModifiedBy>
  <cp:revision>23</cp:revision>
  <dcterms:created xsi:type="dcterms:W3CDTF">2010-02-09T18:22:56Z</dcterms:created>
  <dcterms:modified xsi:type="dcterms:W3CDTF">2017-09-24T13:03:04Z</dcterms:modified>
</cp:coreProperties>
</file>