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activeX/activeX4.xml" ContentType="application/vnd.ms-office.activeX+xml"/>
  <Override PartName="/ppt/activeX/activeX15.xml" ContentType="application/vnd.ms-office.activeX+xml"/>
  <Override PartName="/ppt/activeX/activeX17.xml" ContentType="application/vnd.ms-office.activeX+xml"/>
  <Override PartName="/ppt/activeX/activeX26.xml" ContentType="application/vnd.ms-office.activeX+xml"/>
  <Override PartName="/ppt/activeX/activeX35.xml" ContentType="application/vnd.ms-office.activeX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activeX/activeX2.xml" ContentType="application/vnd.ms-office.activeX+xml"/>
  <Override PartName="/ppt/activeX/activeX13.xml" ContentType="application/vnd.ms-office.activeX+xml"/>
  <Override PartName="/ppt/activeX/activeX24.xml" ContentType="application/vnd.ms-office.activeX+xml"/>
  <Override PartName="/ppt/activeX/activeX33.xml" ContentType="application/vnd.ms-office.activeX+xml"/>
  <Override PartName="/ppt/activeX/activeX42.xml" ContentType="application/vnd.ms-office.activeX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Override PartName="/ppt/activeX/activeX11.xml" ContentType="application/vnd.ms-office.activeX+xml"/>
  <Override PartName="/ppt/activeX/activeX22.xml" ContentType="application/vnd.ms-office.activeX+xml"/>
  <Override PartName="/ppt/activeX/activeX31.xml" ContentType="application/vnd.ms-office.activeX+xml"/>
  <Override PartName="/ppt/activeX/activeX40.xml" ContentType="application/vnd.ms-office.activeX+xml"/>
  <Default Extension="rels" ContentType="application/vnd.openxmlformats-package.relationships+xml"/>
  <Default Extension="xml" ContentType="application/xml"/>
  <Override PartName="/ppt/notesMasters/notesMaster1.xml" ContentType="application/vnd.openxmlformats-officedocument.presentationml.notesMaster+xml"/>
  <Override PartName="/ppt/activeX/activeX20.xml" ContentType="application/vnd.ms-office.activeX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Default Extension="vml" ContentType="application/vnd.openxmlformats-officedocument.vmlDrawing"/>
  <Override PartName="/ppt/activeX/activeX8.xml" ContentType="application/vnd.ms-office.activeX+xml"/>
  <Override PartName="/ppt/activeX/activeX9.xml" ContentType="application/vnd.ms-office.activeX+xml"/>
  <Override PartName="/ppt/activeX/activeX29.xml" ContentType="application/vnd.ms-office.activeX+xml"/>
  <Override PartName="/ppt/activeX/activeX38.xml" ContentType="application/vnd.ms-office.activeX+xml"/>
  <Override PartName="/ppt/activeX/activeX39.xml" ContentType="application/vnd.ms-office.activeX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activeX/activeX6.xml" ContentType="application/vnd.ms-office.activeX+xml"/>
  <Override PartName="/ppt/activeX/activeX7.xml" ContentType="application/vnd.ms-office.activeX+xml"/>
  <Override PartName="/ppt/activeX/activeX18.xml" ContentType="application/vnd.ms-office.activeX+xml"/>
  <Override PartName="/ppt/activeX/activeX19.xml" ContentType="application/vnd.ms-office.activeX+xml"/>
  <Override PartName="/ppt/activeX/activeX27.xml" ContentType="application/vnd.ms-office.activeX+xml"/>
  <Override PartName="/ppt/activeX/activeX28.xml" ContentType="application/vnd.ms-office.activeX+xml"/>
  <Override PartName="/ppt/activeX/activeX36.xml" ContentType="application/vnd.ms-office.activeX+xml"/>
  <Override PartName="/ppt/activeX/activeX37.xml" ContentType="application/vnd.ms-office.activeX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activeX/activeX5.xml" ContentType="application/vnd.ms-office.activeX+xml"/>
  <Override PartName="/ppt/activeX/activeX16.xml" ContentType="application/vnd.ms-office.activeX+xml"/>
  <Override PartName="/ppt/activeX/activeX25.xml" ContentType="application/vnd.ms-office.activeX+xml"/>
  <Override PartName="/ppt/activeX/activeX34.xml" ContentType="application/vnd.ms-office.activeX+xml"/>
  <Default Extension="bin" ContentType="application/vnd.ms-office.vbaProject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activeX/activeX3.xml" ContentType="application/vnd.ms-office.activeX+xml"/>
  <Override PartName="/ppt/activeX/activeX14.xml" ContentType="application/vnd.ms-office.activeX+xml"/>
  <Override PartName="/ppt/activeX/activeX23.xml" ContentType="application/vnd.ms-office.activeX+xml"/>
  <Override PartName="/ppt/activeX/activeX32.xml" ContentType="application/vnd.ms-office.activeX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activeX/activeX1.xml" ContentType="application/vnd.ms-office.activeX+xml"/>
  <Override PartName="/ppt/activeX/activeX12.xml" ContentType="application/vnd.ms-office.activeX+xml"/>
  <Override PartName="/ppt/activeX/activeX21.xml" ContentType="application/vnd.ms-office.activeX+xml"/>
  <Override PartName="/ppt/activeX/activeX30.xml" ContentType="application/vnd.ms-office.activeX+xml"/>
  <Override PartName="/ppt/activeX/activeX41.xml" ContentType="application/vnd.ms-office.activeX+xml"/>
  <Default Extension="jpeg" ContentType="image/jpeg"/>
  <Override PartName="/ppt/presentation.xml" ContentType="application/vnd.ms-powerpoint.presentation.macroEnabled.main+xml"/>
  <Override PartName="/ppt/slideLayouts/slideLayout1.xml" ContentType="application/vnd.openxmlformats-officedocument.presentationml.slideLayout+xml"/>
  <Override PartName="/ppt/activeX/activeX10.xml" ContentType="application/vnd.ms-office.activeX+xml"/>
  <Override PartName="/docProps/app.xml" ContentType="application/vnd.openxmlformats-officedocument.extended-properties+xml"/>
  <Override PartName="/ppt/slides/slide11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>
      <p:cViewPr varScale="1">
        <p:scale>
          <a:sx n="55" d="100"/>
          <a:sy n="55" d="100"/>
        </p:scale>
        <p:origin x="-84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46085125" cy="4608512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06/relationships/vbaProject" Target="vbaProject.bin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activeX/activeX1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2147483650"/>
  <ax:ocxPr ax:name="Caption" ax:value="Выход"/>
  <ax:ocxPr ax:name="Size" ax:value="2990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0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1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2147483650"/>
  <ax:ocxPr ax:name="Caption" ax:value="Выход"/>
  <ax:ocxPr ax:name="Size" ax:value="2990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2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2147483650"/>
  <ax:ocxPr ax:name="Caption" ax:value="Далее"/>
  <ax:ocxPr ax:name="Size" ax:value="3757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3.xml><?xml version="1.0" encoding="utf-8"?>
<ax:ocx xmlns:ax="http://schemas.microsoft.com/office/2006/activeX" xmlns:r="http://schemas.openxmlformats.org/officeDocument/2006/relationships" ax:classid="{8BD21D10-EC42-11CE-9E0D-00AA006002F3}">
  <ax:ocxPr ax:name="VariousPropertyBits" ax:value="1015040025"/>
  <ax:ocxPr ax:name="BackColor" ax:value="2147483665"/>
  <ax:ocxPr ax:name="Size" ax:value="2752;609"/>
  <ax:ocxPr ax:name="Value" ax:value="Баженов А.А."/>
  <ax:ocxPr ax:name="BorderColor" ax:value="2147483650"/>
  <ax:ocxPr ax:name="SpecialEffect" ax:value="0"/>
  <ax:ocxPr ax:name="FontName" ax:value="Calibri"/>
  <ax:ocxPr ax:name="FontEffects" ax:value="1073750016"/>
  <ax:ocxPr ax:name="FontHeight" ax:value="240"/>
  <ax:ocxPr ax:name="FontCharSet" ax:value="204"/>
  <ax:ocxPr ax:name="FontPitchAndFamily" ax:value="2"/>
</ax:ocx>
</file>

<file path=ppt/activeX/activeX14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5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6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7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8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2147483650"/>
  <ax:ocxPr ax:name="Caption" ax:value="Выход"/>
  <ax:ocxPr ax:name="Size" ax:value="2990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9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2147483650"/>
  <ax:ocxPr ax:name="Caption" ax:value="Далее"/>
  <ax:ocxPr ax:name="Size" ax:value="3757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2147483650"/>
  <ax:ocxPr ax:name="Caption" ax:value="Пуск"/>
  <ax:ocxPr ax:name="Size" ax:value="3757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0.xml><?xml version="1.0" encoding="utf-8"?>
<ax:ocx xmlns:ax="http://schemas.microsoft.com/office/2006/activeX" xmlns:r="http://schemas.openxmlformats.org/officeDocument/2006/relationships" ax:classid="{8BD21D10-EC42-11CE-9E0D-00AA006002F3}">
  <ax:ocxPr ax:name="VariousPropertyBits" ax:value="1015040025"/>
  <ax:ocxPr ax:name="BackColor" ax:value="2147483665"/>
  <ax:ocxPr ax:name="Size" ax:value="2752;609"/>
  <ax:ocxPr ax:name="Value" ax:value="Баженов А.А."/>
  <ax:ocxPr ax:name="BorderColor" ax:value="2147483650"/>
  <ax:ocxPr ax:name="SpecialEffect" ax:value="0"/>
  <ax:ocxPr ax:name="FontName" ax:value="Calibri"/>
  <ax:ocxPr ax:name="FontEffects" ax:value="1073750016"/>
  <ax:ocxPr ax:name="FontHeight" ax:value="240"/>
  <ax:ocxPr ax:name="FontCharSet" ax:value="204"/>
  <ax:ocxPr ax:name="FontPitchAndFamily" ax:value="2"/>
</ax:ocx>
</file>

<file path=ppt/activeX/activeX21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2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3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4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5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2147483650"/>
  <ax:ocxPr ax:name="Caption" ax:value="Выход"/>
  <ax:ocxPr ax:name="Size" ax:value="2990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6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2147483650"/>
  <ax:ocxPr ax:name="Caption" ax:value="Далее"/>
  <ax:ocxPr ax:name="Size" ax:value="3757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7.xml><?xml version="1.0" encoding="utf-8"?>
<ax:ocx xmlns:ax="http://schemas.microsoft.com/office/2006/activeX" xmlns:r="http://schemas.openxmlformats.org/officeDocument/2006/relationships" ax:classid="{8BD21D10-EC42-11CE-9E0D-00AA006002F3}">
  <ax:ocxPr ax:name="VariousPropertyBits" ax:value="1015040025"/>
  <ax:ocxPr ax:name="BackColor" ax:value="2147483665"/>
  <ax:ocxPr ax:name="Size" ax:value="2752;609"/>
  <ax:ocxPr ax:name="Value" ax:value="Баженов А.А."/>
  <ax:ocxPr ax:name="BorderColor" ax:value="2147483650"/>
  <ax:ocxPr ax:name="SpecialEffect" ax:value="0"/>
  <ax:ocxPr ax:name="FontName" ax:value="Calibri"/>
  <ax:ocxPr ax:name="FontEffects" ax:value="1073750016"/>
  <ax:ocxPr ax:name="FontHeight" ax:value="240"/>
  <ax:ocxPr ax:name="FontCharSet" ax:value="204"/>
  <ax:ocxPr ax:name="FontPitchAndFamily" ax:value="2"/>
</ax:ocx>
</file>

<file path=ppt/activeX/activeX28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9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3.xml><?xml version="1.0" encoding="utf-8"?>
<ax:ocx xmlns:ax="http://schemas.microsoft.com/office/2006/activeX" xmlns:r="http://schemas.openxmlformats.org/officeDocument/2006/relationships" ax:classid="{8BD21D10-EC42-11CE-9E0D-00AA006002F3}">
  <ax:ocxPr ax:name="VariousPropertyBits" ax:value="1015040025"/>
  <ax:ocxPr ax:name="BackColor" ax:value="2147483665"/>
  <ax:ocxPr ax:name="Size" ax:value="2752;609"/>
  <ax:ocxPr ax:name="Value" ax:value="Баженов А.А."/>
  <ax:ocxPr ax:name="BorderColor" ax:value="2147483650"/>
  <ax:ocxPr ax:name="SpecialEffect" ax:value="0"/>
  <ax:ocxPr ax:name="FontName" ax:value="Calibri"/>
  <ax:ocxPr ax:name="FontEffects" ax:value="1073750016"/>
  <ax:ocxPr ax:name="FontHeight" ax:value="240"/>
  <ax:ocxPr ax:name="FontCharSet" ax:value="204"/>
  <ax:ocxPr ax:name="FontPitchAndFamily" ax:value="2"/>
</ax:ocx>
</file>

<file path=ppt/activeX/activeX30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31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32.xml><?xml version="1.0" encoding="utf-8"?>
<ax:ocx xmlns:ax="http://schemas.microsoft.com/office/2006/activeX" xmlns:r="http://schemas.openxmlformats.org/officeDocument/2006/relationships" ax:classid="{8BD21D10-EC42-11CE-9E0D-00AA006002F3}">
  <ax:ocxPr ax:name="VariousPropertyBits" ax:value="1015040025"/>
  <ax:ocxPr ax:name="BackColor" ax:value="2147483665"/>
  <ax:ocxPr ax:name="Size" ax:value="2725;609"/>
  <ax:ocxPr ax:name="Value" ax:value="Баженов А.А."/>
  <ax:ocxPr ax:name="BorderColor" ax:value="2147483650"/>
  <ax:ocxPr ax:name="SpecialEffect" ax:value="0"/>
  <ax:ocxPr ax:name="FontName" ax:value="Calibri"/>
  <ax:ocxPr ax:name="FontEffects" ax:value="1073750016"/>
  <ax:ocxPr ax:name="FontHeight" ax:value="240"/>
  <ax:ocxPr ax:name="FontCharSet" ax:value="204"/>
  <ax:ocxPr ax:name="FontPitchAndFamily" ax:value="2"/>
</ax:ocx>
</file>

<file path=ppt/activeX/activeX33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2632256"/>
  <ax:ocxPr ax:name="Caption" ax:value="Количество правильных ответов"/>
  <ax:ocxPr ax:name="Size" ax:value="15558;2223"/>
  <ax:ocxPr ax:name="MousePointer" ax:value="1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34.xml><?xml version="1.0" encoding="utf-8"?>
<ax:ocx xmlns:ax="http://schemas.microsoft.com/office/2006/activeX" xmlns:r="http://schemas.openxmlformats.org/officeDocument/2006/relationships" ax:classid="{8BD21D10-EC42-11CE-9E0D-00AA006002F3}">
  <ax:ocxPr ax:name="VariousPropertyBits" ax:value="747653145"/>
  <ax:ocxPr ax:name="BackColor" ax:value="8890755"/>
  <ax:ocxPr ax:name="Size" ax:value="3360;2143"/>
  <ax:ocxPr ax:name="FontName" ax:value="Calibri"/>
  <ax:ocxPr ax:name="FontEffects" ax:value="1073750016"/>
  <ax:ocxPr ax:name="FontHeight" ax:value="960"/>
  <ax:ocxPr ax:name="FontCharSet" ax:value="0"/>
  <ax:ocxPr ax:name="FontPitchAndFamily" ax:value="2"/>
</ax:ocx>
</file>

<file path=ppt/activeX/activeX35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2632256"/>
  <ax:ocxPr ax:name="Caption" ax:value="Количество ошибочных  ответов"/>
  <ax:ocxPr ax:name="Size" ax:value="15558;2223"/>
  <ax:ocxPr ax:name="MousePointer" ax:value="1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36.xml><?xml version="1.0" encoding="utf-8"?>
<ax:ocx xmlns:ax="http://schemas.microsoft.com/office/2006/activeX" xmlns:r="http://schemas.openxmlformats.org/officeDocument/2006/relationships" ax:classid="{8BD21D10-EC42-11CE-9E0D-00AA006002F3}">
  <ax:ocxPr ax:name="VariousPropertyBits" ax:value="747653145"/>
  <ax:ocxPr ax:name="BackColor" ax:value="8890755"/>
  <ax:ocxPr ax:name="Size" ax:value="3360;2143"/>
  <ax:ocxPr ax:name="FontName" ax:value="Calibri"/>
  <ax:ocxPr ax:name="FontEffects" ax:value="1073750016"/>
  <ax:ocxPr ax:name="FontHeight" ax:value="960"/>
  <ax:ocxPr ax:name="FontCharSet" ax:value="0"/>
  <ax:ocxPr ax:name="FontPitchAndFamily" ax:value="2"/>
</ax:ocx>
</file>

<file path=ppt/activeX/activeX37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2632256"/>
  <ax:ocxPr ax:name="Caption" ax:value="Процент правильных ответов"/>
  <ax:ocxPr ax:name="Size" ax:value="15558;2223"/>
  <ax:ocxPr ax:name="MousePointer" ax:value="1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38.xml><?xml version="1.0" encoding="utf-8"?>
<ax:ocx xmlns:ax="http://schemas.microsoft.com/office/2006/activeX" xmlns:r="http://schemas.openxmlformats.org/officeDocument/2006/relationships" ax:classid="{8BD21D10-EC42-11CE-9E0D-00AA006002F3}">
  <ax:ocxPr ax:name="VariousPropertyBits" ax:value="746604569"/>
  <ax:ocxPr ax:name="BackColor" ax:value="8890755"/>
  <ax:ocxPr ax:name="Size" ax:value="3360;2143"/>
  <ax:ocxPr ax:name="FontName" ax:value="Calibri"/>
  <ax:ocxPr ax:name="FontEffects" ax:value="1073750016"/>
  <ax:ocxPr ax:name="FontHeight" ax:value="960"/>
  <ax:ocxPr ax:name="FontCharSet" ax:value="0"/>
  <ax:ocxPr ax:name="FontPitchAndFamily" ax:value="2"/>
</ax:ocx>
</file>

<file path=ppt/activeX/activeX39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2632256"/>
  <ax:ocxPr ax:name="Caption" ax:value="Ваша оценка"/>
  <ax:ocxPr ax:name="Size" ax:value="15558;2223"/>
  <ax:ocxPr ax:name="MousePointer" ax:value="1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4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2147483650"/>
  <ax:ocxPr ax:name="Caption" ax:value="Выход"/>
  <ax:ocxPr ax:name="Size" ax:value="2990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40.xml><?xml version="1.0" encoding="utf-8"?>
<ax:ocx xmlns:ax="http://schemas.microsoft.com/office/2006/activeX" xmlns:r="http://schemas.openxmlformats.org/officeDocument/2006/relationships" ax:classid="{8BD21D10-EC42-11CE-9E0D-00AA006002F3}">
  <ax:ocxPr ax:name="VariousPropertyBits" ax:value="746604569"/>
  <ax:ocxPr ax:name="BackColor" ax:value="8890755"/>
  <ax:ocxPr ax:name="Size" ax:value="3360;2143"/>
  <ax:ocxPr ax:name="FontName" ax:value="Calibri"/>
  <ax:ocxPr ax:name="FontEffects" ax:value="1073750016"/>
  <ax:ocxPr ax:name="FontHeight" ax:value="960"/>
  <ax:ocxPr ax:name="FontCharSet" ax:value="0"/>
  <ax:ocxPr ax:name="FontPitchAndFamily" ax:value="2"/>
</ax:ocx>
</file>

<file path=ppt/activeX/activeX41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2632256"/>
  <ax:ocxPr ax:name="Caption" ax:value="Повторить"/>
  <ax:ocxPr ax:name="Size" ax:value="9499;2223"/>
  <ax:ocxPr ax:name="MousePointer" ax:value="1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42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2632256"/>
  <ax:ocxPr ax:name="Caption" ax:value="Выход"/>
  <ax:ocxPr ax:name="Size" ax:value="9499;2223"/>
  <ax:ocxPr ax:name="MousePointer" ax:value="1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5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2147483650"/>
  <ax:ocxPr ax:name="Caption" ax:value="Далее"/>
  <ax:ocxPr ax:name="Size" ax:value="3757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6.xml><?xml version="1.0" encoding="utf-8"?>
<ax:ocx xmlns:ax="http://schemas.microsoft.com/office/2006/activeX" xmlns:r="http://schemas.openxmlformats.org/officeDocument/2006/relationships" ax:classid="{8BD21D10-EC42-11CE-9E0D-00AA006002F3}">
  <ax:ocxPr ax:name="VariousPropertyBits" ax:value="1015040025"/>
  <ax:ocxPr ax:name="BackColor" ax:value="2147483665"/>
  <ax:ocxPr ax:name="Size" ax:value="2752;609"/>
  <ax:ocxPr ax:name="Value" ax:value="Баженов А.А."/>
  <ax:ocxPr ax:name="BorderColor" ax:value="2147483650"/>
  <ax:ocxPr ax:name="SpecialEffect" ax:value="0"/>
  <ax:ocxPr ax:name="FontName" ax:value="Calibri"/>
  <ax:ocxPr ax:name="FontEffects" ax:value="1073750016"/>
  <ax:ocxPr ax:name="FontHeight" ax:value="240"/>
  <ax:ocxPr ax:name="FontCharSet" ax:value="204"/>
  <ax:ocxPr ax:name="FontPitchAndFamily" ax:value="2"/>
</ax:ocx>
</file>

<file path=ppt/activeX/activeX7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8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9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Relationship Id="rId4" Type="http://schemas.openxmlformats.org/officeDocument/2006/relationships/image" Target="../media/image7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Relationship Id="rId4" Type="http://schemas.openxmlformats.org/officeDocument/2006/relationships/image" Target="../media/image7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Relationship Id="rId4" Type="http://schemas.openxmlformats.org/officeDocument/2006/relationships/image" Target="../media/image7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Relationship Id="rId4" Type="http://schemas.openxmlformats.org/officeDocument/2006/relationships/image" Target="../media/image7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24.wmf"/><Relationship Id="rId3" Type="http://schemas.openxmlformats.org/officeDocument/2006/relationships/image" Target="../media/image19.wmf"/><Relationship Id="rId7" Type="http://schemas.openxmlformats.org/officeDocument/2006/relationships/image" Target="../media/image23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Relationship Id="rId6" Type="http://schemas.openxmlformats.org/officeDocument/2006/relationships/image" Target="../media/image22.wmf"/><Relationship Id="rId5" Type="http://schemas.openxmlformats.org/officeDocument/2006/relationships/image" Target="../media/image21.wmf"/><Relationship Id="rId4" Type="http://schemas.openxmlformats.org/officeDocument/2006/relationships/image" Target="../media/image20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B79A71-03D3-4179-8136-F5E826DBF376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000D46-12CF-49A3-A528-F303F0A973C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control" Target="../activeX/activeX2.xml"/><Relationship Id="rId2" Type="http://schemas.openxmlformats.org/officeDocument/2006/relationships/control" Target="../activeX/activeX1.xml"/><Relationship Id="rId1" Type="http://schemas.openxmlformats.org/officeDocument/2006/relationships/vmlDrawing" Target="../drawings/vmlDrawing1.vml"/><Relationship Id="rId5" Type="http://schemas.openxmlformats.org/officeDocument/2006/relationships/slideMaster" Target="../slideMasters/slideMaster1.xml"/><Relationship Id="rId4" Type="http://schemas.openxmlformats.org/officeDocument/2006/relationships/control" Target="../activeX/activeX3.xml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control" Target="../activeX/activeX10.xml"/><Relationship Id="rId3" Type="http://schemas.openxmlformats.org/officeDocument/2006/relationships/control" Target="../activeX/activeX5.xml"/><Relationship Id="rId7" Type="http://schemas.openxmlformats.org/officeDocument/2006/relationships/control" Target="../activeX/activeX9.xml"/><Relationship Id="rId2" Type="http://schemas.openxmlformats.org/officeDocument/2006/relationships/control" Target="../activeX/activeX4.xml"/><Relationship Id="rId1" Type="http://schemas.openxmlformats.org/officeDocument/2006/relationships/vmlDrawing" Target="../drawings/vmlDrawing2.vml"/><Relationship Id="rId6" Type="http://schemas.openxmlformats.org/officeDocument/2006/relationships/control" Target="../activeX/activeX8.xml"/><Relationship Id="rId5" Type="http://schemas.openxmlformats.org/officeDocument/2006/relationships/control" Target="../activeX/activeX7.xml"/><Relationship Id="rId4" Type="http://schemas.openxmlformats.org/officeDocument/2006/relationships/control" Target="../activeX/activeX6.xml"/><Relationship Id="rId9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8" Type="http://schemas.openxmlformats.org/officeDocument/2006/relationships/control" Target="../activeX/activeX17.xml"/><Relationship Id="rId3" Type="http://schemas.openxmlformats.org/officeDocument/2006/relationships/control" Target="../activeX/activeX12.xml"/><Relationship Id="rId7" Type="http://schemas.openxmlformats.org/officeDocument/2006/relationships/control" Target="../activeX/activeX16.xml"/><Relationship Id="rId2" Type="http://schemas.openxmlformats.org/officeDocument/2006/relationships/control" Target="../activeX/activeX11.xml"/><Relationship Id="rId1" Type="http://schemas.openxmlformats.org/officeDocument/2006/relationships/vmlDrawing" Target="../drawings/vmlDrawing3.vml"/><Relationship Id="rId6" Type="http://schemas.openxmlformats.org/officeDocument/2006/relationships/control" Target="../activeX/activeX15.xml"/><Relationship Id="rId5" Type="http://schemas.openxmlformats.org/officeDocument/2006/relationships/control" Target="../activeX/activeX14.xml"/><Relationship Id="rId4" Type="http://schemas.openxmlformats.org/officeDocument/2006/relationships/control" Target="../activeX/activeX13.xml"/><Relationship Id="rId9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8" Type="http://schemas.openxmlformats.org/officeDocument/2006/relationships/control" Target="../activeX/activeX24.xml"/><Relationship Id="rId3" Type="http://schemas.openxmlformats.org/officeDocument/2006/relationships/control" Target="../activeX/activeX19.xml"/><Relationship Id="rId7" Type="http://schemas.openxmlformats.org/officeDocument/2006/relationships/control" Target="../activeX/activeX23.xml"/><Relationship Id="rId2" Type="http://schemas.openxmlformats.org/officeDocument/2006/relationships/control" Target="../activeX/activeX18.xml"/><Relationship Id="rId1" Type="http://schemas.openxmlformats.org/officeDocument/2006/relationships/vmlDrawing" Target="../drawings/vmlDrawing4.vml"/><Relationship Id="rId6" Type="http://schemas.openxmlformats.org/officeDocument/2006/relationships/control" Target="../activeX/activeX22.xml"/><Relationship Id="rId5" Type="http://schemas.openxmlformats.org/officeDocument/2006/relationships/control" Target="../activeX/activeX21.xml"/><Relationship Id="rId4" Type="http://schemas.openxmlformats.org/officeDocument/2006/relationships/control" Target="../activeX/activeX20.xml"/><Relationship Id="rId9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8" Type="http://schemas.openxmlformats.org/officeDocument/2006/relationships/control" Target="../activeX/activeX31.xml"/><Relationship Id="rId3" Type="http://schemas.openxmlformats.org/officeDocument/2006/relationships/control" Target="../activeX/activeX26.xml"/><Relationship Id="rId7" Type="http://schemas.openxmlformats.org/officeDocument/2006/relationships/control" Target="../activeX/activeX30.xml"/><Relationship Id="rId2" Type="http://schemas.openxmlformats.org/officeDocument/2006/relationships/control" Target="../activeX/activeX25.xml"/><Relationship Id="rId1" Type="http://schemas.openxmlformats.org/officeDocument/2006/relationships/vmlDrawing" Target="../drawings/vmlDrawing5.vml"/><Relationship Id="rId6" Type="http://schemas.openxmlformats.org/officeDocument/2006/relationships/control" Target="../activeX/activeX29.xml"/><Relationship Id="rId5" Type="http://schemas.openxmlformats.org/officeDocument/2006/relationships/control" Target="../activeX/activeX28.xml"/><Relationship Id="rId4" Type="http://schemas.openxmlformats.org/officeDocument/2006/relationships/control" Target="../activeX/activeX27.xml"/><Relationship Id="rId9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8" Type="http://schemas.openxmlformats.org/officeDocument/2006/relationships/control" Target="../activeX/activeX38.xml"/><Relationship Id="rId13" Type="http://schemas.openxmlformats.org/officeDocument/2006/relationships/slideMaster" Target="../slideMasters/slideMaster1.xml"/><Relationship Id="rId3" Type="http://schemas.openxmlformats.org/officeDocument/2006/relationships/control" Target="../activeX/activeX33.xml"/><Relationship Id="rId7" Type="http://schemas.openxmlformats.org/officeDocument/2006/relationships/control" Target="../activeX/activeX37.xml"/><Relationship Id="rId12" Type="http://schemas.openxmlformats.org/officeDocument/2006/relationships/control" Target="../activeX/activeX42.xml"/><Relationship Id="rId2" Type="http://schemas.openxmlformats.org/officeDocument/2006/relationships/control" Target="../activeX/activeX32.xml"/><Relationship Id="rId1" Type="http://schemas.openxmlformats.org/officeDocument/2006/relationships/vmlDrawing" Target="../drawings/vmlDrawing6.vml"/><Relationship Id="rId6" Type="http://schemas.openxmlformats.org/officeDocument/2006/relationships/control" Target="../activeX/activeX36.xml"/><Relationship Id="rId11" Type="http://schemas.openxmlformats.org/officeDocument/2006/relationships/control" Target="../activeX/activeX41.xml"/><Relationship Id="rId5" Type="http://schemas.openxmlformats.org/officeDocument/2006/relationships/control" Target="../activeX/activeX35.xml"/><Relationship Id="rId10" Type="http://schemas.openxmlformats.org/officeDocument/2006/relationships/control" Target="../activeX/activeX40.xml"/><Relationship Id="rId4" Type="http://schemas.openxmlformats.org/officeDocument/2006/relationships/control" Target="../activeX/activeX34.xml"/><Relationship Id="rId9" Type="http://schemas.openxmlformats.org/officeDocument/2006/relationships/control" Target="../activeX/activeX3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ли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4"/>
          <p:cNvSpPr/>
          <p:nvPr userDrawn="1"/>
        </p:nvSpPr>
        <p:spPr>
          <a:xfrm rot="16200000" flipH="1">
            <a:off x="1746250" y="-857250"/>
            <a:ext cx="5778500" cy="9017000"/>
          </a:xfrm>
          <a:prstGeom prst="snipRoundRect">
            <a:avLst>
              <a:gd name="adj1" fmla="val 2513"/>
              <a:gd name="adj2" fmla="val 0"/>
            </a:avLst>
          </a:prstGeom>
          <a:solidFill>
            <a:schemeClr val="accent1">
              <a:lumMod val="20000"/>
              <a:lumOff val="80000"/>
            </a:schemeClr>
          </a:solidFill>
          <a:ln w="952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с одним скругленным углом 20"/>
          <p:cNvSpPr/>
          <p:nvPr userDrawn="1"/>
        </p:nvSpPr>
        <p:spPr>
          <a:xfrm flipH="1">
            <a:off x="124691" y="764771"/>
            <a:ext cx="8961116" cy="5677593"/>
          </a:xfrm>
          <a:prstGeom prst="round1Rect">
            <a:avLst>
              <a:gd name="adj" fmla="val 2682"/>
            </a:avLst>
          </a:prstGeom>
          <a:solidFill>
            <a:schemeClr val="tx2">
              <a:lumMod val="20000"/>
              <a:lumOff val="8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-6350" y="6492875"/>
            <a:ext cx="1066800" cy="365125"/>
          </a:xfrm>
        </p:spPr>
        <p:txBody>
          <a:bodyPr/>
          <a:lstStyle/>
          <a:p>
            <a:fld id="{18B78308-FE41-41FB-AAB2-D0B650B6D381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6" name="TextBox 5"/>
          <p:cNvSpPr txBox="1"/>
          <p:nvPr userDrawn="1"/>
        </p:nvSpPr>
        <p:spPr>
          <a:xfrm>
            <a:off x="-6350" y="-66504"/>
            <a:ext cx="137890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cap="none" spc="0" dirty="0" smtClean="0">
                <a:ln w="18000">
                  <a:solidFill>
                    <a:schemeClr val="accent6">
                      <a:lumMod val="60000"/>
                      <a:lumOff val="40000"/>
                    </a:schemeClr>
                  </a:solidFill>
                  <a:prstDash val="solid"/>
                  <a:miter lim="800000"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Тест</a:t>
            </a:r>
            <a:endParaRPr lang="ru-RU" sz="5400" b="1" cap="none" spc="0" dirty="0">
              <a:ln w="18000">
                <a:solidFill>
                  <a:schemeClr val="accent6">
                    <a:lumMod val="60000"/>
                    <a:lumOff val="40000"/>
                  </a:schemeClr>
                </a:solidFill>
                <a:prstDash val="solid"/>
                <a:miter lim="800000"/>
              </a:ln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23" name="Текст 22"/>
          <p:cNvSpPr>
            <a:spLocks noGrp="1"/>
          </p:cNvSpPr>
          <p:nvPr>
            <p:ph type="body" sz="quarter" idx="11" hasCustomPrompt="1"/>
          </p:nvPr>
        </p:nvSpPr>
        <p:spPr>
          <a:xfrm>
            <a:off x="615142" y="1397000"/>
            <a:ext cx="7930372" cy="2792615"/>
          </a:xfrm>
        </p:spPr>
        <p:txBody>
          <a:bodyPr>
            <a:normAutofit/>
          </a:bodyPr>
          <a:lstStyle>
            <a:lvl1pPr algn="ctr">
              <a:buNone/>
              <a:defRPr sz="5400" baseline="0"/>
            </a:lvl1pPr>
          </a:lstStyle>
          <a:p>
            <a:pPr lvl="0"/>
            <a:r>
              <a:rPr lang="ru-RU" dirty="0" smtClean="0"/>
              <a:t>Название теста </a:t>
            </a:r>
          </a:p>
        </p:txBody>
      </p:sp>
      <p:sp>
        <p:nvSpPr>
          <p:cNvPr id="24" name="Текст 22"/>
          <p:cNvSpPr>
            <a:spLocks noGrp="1"/>
          </p:cNvSpPr>
          <p:nvPr>
            <p:ph type="body" sz="quarter" idx="12" hasCustomPrompt="1"/>
          </p:nvPr>
        </p:nvSpPr>
        <p:spPr>
          <a:xfrm>
            <a:off x="598517" y="4314305"/>
            <a:ext cx="4921134" cy="1886990"/>
          </a:xfrm>
        </p:spPr>
        <p:txBody>
          <a:bodyPr>
            <a:normAutofit/>
          </a:bodyPr>
          <a:lstStyle>
            <a:lvl1pPr algn="l">
              <a:buNone/>
              <a:defRPr sz="4000" baseline="0"/>
            </a:lvl1pPr>
          </a:lstStyle>
          <a:p>
            <a:pPr lvl="0"/>
            <a:r>
              <a:rPr lang="ru-RU" dirty="0" smtClean="0"/>
              <a:t>Автор:</a:t>
            </a:r>
          </a:p>
        </p:txBody>
      </p:sp>
      <p:sp>
        <p:nvSpPr>
          <p:cNvPr id="29" name="Текст 22"/>
          <p:cNvSpPr>
            <a:spLocks noGrp="1"/>
          </p:cNvSpPr>
          <p:nvPr>
            <p:ph type="body" sz="quarter" idx="13" hasCustomPrompt="1"/>
          </p:nvPr>
        </p:nvSpPr>
        <p:spPr>
          <a:xfrm>
            <a:off x="5586152" y="4314305"/>
            <a:ext cx="3009207" cy="1886990"/>
          </a:xfrm>
        </p:spPr>
        <p:txBody>
          <a:bodyPr>
            <a:normAutofit/>
          </a:bodyPr>
          <a:lstStyle>
            <a:lvl1pPr algn="l">
              <a:buNone/>
              <a:defRPr sz="4000" baseline="0"/>
            </a:lvl1pPr>
          </a:lstStyle>
          <a:p>
            <a:pPr lvl="0"/>
            <a:r>
              <a:rPr lang="ru-RU" dirty="0" smtClean="0"/>
              <a:t>Класс:</a:t>
            </a:r>
          </a:p>
        </p:txBody>
      </p:sp>
    </p:spTree>
    <p:controls>
      <p:control spid="7170" r:id="rId2" imgW="1076400" imgH="495360"/>
      <p:control spid="7171" r:id="rId3" imgW="1352520" imgH="495360"/>
      <p:control spid="7173" r:id="rId4" imgW="990720" imgH="219240"/>
    </p:controls>
  </p:cSld>
  <p:clrMapOvr>
    <a:masterClrMapping/>
  </p:clrMapOvr>
  <p:transition advClick="0"/>
  <p:timing>
    <p:tnLst>
      <p:par>
        <p:cTn id="1" dur="indefinite" restart="never" nodeType="tmRoot"/>
      </p:par>
    </p:tnLst>
  </p:timing>
  <p:hf sldNum="0" hdr="0" ft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твет №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4"/>
          <p:cNvSpPr/>
          <p:nvPr userDrawn="1"/>
        </p:nvSpPr>
        <p:spPr>
          <a:xfrm rot="16200000" flipH="1">
            <a:off x="1746250" y="-857250"/>
            <a:ext cx="5778500" cy="9017000"/>
          </a:xfrm>
          <a:prstGeom prst="snipRoundRect">
            <a:avLst>
              <a:gd name="adj1" fmla="val 2513"/>
              <a:gd name="adj2" fmla="val 0"/>
            </a:avLst>
          </a:prstGeom>
          <a:solidFill>
            <a:schemeClr val="accent1">
              <a:lumMod val="20000"/>
              <a:lumOff val="80000"/>
            </a:schemeClr>
          </a:solidFill>
          <a:ln w="952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с одним скругленным углом 20"/>
          <p:cNvSpPr/>
          <p:nvPr userDrawn="1"/>
        </p:nvSpPr>
        <p:spPr>
          <a:xfrm flipH="1">
            <a:off x="124691" y="764771"/>
            <a:ext cx="8961116" cy="5677593"/>
          </a:xfrm>
          <a:prstGeom prst="round1Rect">
            <a:avLst>
              <a:gd name="adj" fmla="val 2682"/>
            </a:avLst>
          </a:prstGeom>
          <a:solidFill>
            <a:schemeClr val="tx2">
              <a:lumMod val="20000"/>
              <a:lumOff val="8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-6350" y="6492875"/>
            <a:ext cx="1066800" cy="365125"/>
          </a:xfrm>
        </p:spPr>
        <p:txBody>
          <a:bodyPr/>
          <a:lstStyle/>
          <a:p>
            <a:fld id="{18B78308-FE41-41FB-AAB2-D0B650B6D381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6" name="TextBox 5"/>
          <p:cNvSpPr txBox="1"/>
          <p:nvPr userDrawn="1"/>
        </p:nvSpPr>
        <p:spPr>
          <a:xfrm>
            <a:off x="-6350" y="-66504"/>
            <a:ext cx="137890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cap="none" spc="0" dirty="0" smtClean="0">
                <a:ln w="18000">
                  <a:solidFill>
                    <a:schemeClr val="accent6">
                      <a:lumMod val="60000"/>
                      <a:lumOff val="40000"/>
                    </a:schemeClr>
                  </a:solidFill>
                  <a:prstDash val="solid"/>
                  <a:miter lim="800000"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Тест</a:t>
            </a:r>
            <a:endParaRPr lang="ru-RU" sz="5400" b="1" cap="none" spc="0" dirty="0">
              <a:ln w="18000">
                <a:solidFill>
                  <a:schemeClr val="accent6">
                    <a:lumMod val="60000"/>
                    <a:lumOff val="40000"/>
                  </a:schemeClr>
                </a:solidFill>
                <a:prstDash val="solid"/>
                <a:miter lim="800000"/>
              </a:ln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287651" y="5578287"/>
            <a:ext cx="7968581" cy="627047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290944" y="4904284"/>
            <a:ext cx="7965289" cy="634659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290945" y="4243592"/>
            <a:ext cx="7965288" cy="628962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282634" y="3576415"/>
            <a:ext cx="7973034" cy="621436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2800" dirty="0" smtClean="0">
                <a:solidFill>
                  <a:schemeClr val="tx1"/>
                </a:solidFill>
              </a:rPr>
              <a:t>	</a:t>
            </a:r>
            <a:endParaRPr lang="en-US" sz="2800" dirty="0" smtClean="0">
              <a:solidFill>
                <a:schemeClr val="tx1"/>
              </a:solidFill>
            </a:endParaRPr>
          </a:p>
        </p:txBody>
      </p:sp>
      <p:sp>
        <p:nvSpPr>
          <p:cNvPr id="11" name="Прямоугольник с одним скругленным углом 10"/>
          <p:cNvSpPr/>
          <p:nvPr userDrawn="1"/>
        </p:nvSpPr>
        <p:spPr>
          <a:xfrm flipH="1">
            <a:off x="290944" y="856211"/>
            <a:ext cx="8681598" cy="2651760"/>
          </a:xfrm>
          <a:prstGeom prst="round1Rect">
            <a:avLst>
              <a:gd name="adj" fmla="val 0"/>
            </a:avLst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17" name="Прямоугольник 16"/>
          <p:cNvSpPr/>
          <p:nvPr userDrawn="1"/>
        </p:nvSpPr>
        <p:spPr>
          <a:xfrm rot="16200000">
            <a:off x="8325079" y="3545607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 userDrawn="1"/>
        </p:nvSpPr>
        <p:spPr>
          <a:xfrm rot="16200000">
            <a:off x="8325081" y="4217786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 userDrawn="1"/>
        </p:nvSpPr>
        <p:spPr>
          <a:xfrm rot="16200000">
            <a:off x="8325076" y="4889963"/>
            <a:ext cx="628194" cy="666754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 userDrawn="1"/>
        </p:nvSpPr>
        <p:spPr>
          <a:xfrm rot="16200000">
            <a:off x="8325079" y="5562142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1" hasCustomPrompt="1"/>
          </p:nvPr>
        </p:nvSpPr>
        <p:spPr>
          <a:xfrm>
            <a:off x="300038" y="855663"/>
            <a:ext cx="8653462" cy="2652712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ru-RU" dirty="0" smtClean="0"/>
              <a:t>Формулировка вопроса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quarter" idx="12" hasCustomPrompt="1"/>
          </p:nvPr>
        </p:nvSpPr>
        <p:spPr>
          <a:xfrm>
            <a:off x="274638" y="3590925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1</a:t>
            </a:r>
          </a:p>
        </p:txBody>
      </p:sp>
      <p:sp>
        <p:nvSpPr>
          <p:cNvPr id="26" name="Текст 24"/>
          <p:cNvSpPr>
            <a:spLocks noGrp="1"/>
          </p:cNvSpPr>
          <p:nvPr>
            <p:ph type="body" sz="quarter" idx="13" hasCustomPrompt="1"/>
          </p:nvPr>
        </p:nvSpPr>
        <p:spPr>
          <a:xfrm>
            <a:off x="282950" y="4264256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2</a:t>
            </a:r>
          </a:p>
        </p:txBody>
      </p:sp>
      <p:sp>
        <p:nvSpPr>
          <p:cNvPr id="27" name="Текст 24"/>
          <p:cNvSpPr>
            <a:spLocks noGrp="1"/>
          </p:cNvSpPr>
          <p:nvPr>
            <p:ph type="body" sz="quarter" idx="14" hasCustomPrompt="1"/>
          </p:nvPr>
        </p:nvSpPr>
        <p:spPr>
          <a:xfrm>
            <a:off x="299576" y="4929274"/>
            <a:ext cx="7988300" cy="582613"/>
          </a:xfrm>
        </p:spPr>
        <p:txBody>
          <a:bodyPr/>
          <a:lstStyle>
            <a:lvl2pPr>
              <a:defRPr baseline="0"/>
            </a:lvl2pPr>
          </a:lstStyle>
          <a:p>
            <a:pPr lvl="1"/>
            <a:r>
              <a:rPr lang="ru-RU" dirty="0" smtClean="0"/>
              <a:t>Ответ 3</a:t>
            </a:r>
          </a:p>
        </p:txBody>
      </p:sp>
      <p:sp>
        <p:nvSpPr>
          <p:cNvPr id="28" name="Текст 24"/>
          <p:cNvSpPr>
            <a:spLocks noGrp="1"/>
          </p:cNvSpPr>
          <p:nvPr>
            <p:ph type="body" sz="quarter" idx="15" hasCustomPrompt="1"/>
          </p:nvPr>
        </p:nvSpPr>
        <p:spPr>
          <a:xfrm>
            <a:off x="307889" y="5602605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4</a:t>
            </a:r>
          </a:p>
        </p:txBody>
      </p:sp>
      <p:sp>
        <p:nvSpPr>
          <p:cNvPr id="29" name="Овал 28"/>
          <p:cNvSpPr/>
          <p:nvPr userDrawn="1"/>
        </p:nvSpPr>
        <p:spPr>
          <a:xfrm>
            <a:off x="7955280" y="3807229"/>
            <a:ext cx="166255" cy="166255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controls>
      <p:control spid="2050" r:id="rId2" imgW="1076400" imgH="495360"/>
      <p:control spid="2051" r:id="rId3" imgW="1352520" imgH="495360"/>
      <p:control spid="2053" r:id="rId4" imgW="990720" imgH="219240"/>
      <p:control spid="2054" r:id="rId5" imgW="590400" imgH="552600"/>
      <p:control spid="2055" r:id="rId6" imgW="590400" imgH="552600"/>
      <p:control spid="2056" r:id="rId7" imgW="590400" imgH="552600"/>
      <p:control spid="2057" r:id="rId8" imgW="590400" imgH="552600"/>
    </p:controls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</p:bldLst>
  </p:timing>
  <p:hf sldNum="0" hdr="0" ftr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твет №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4"/>
          <p:cNvSpPr/>
          <p:nvPr userDrawn="1"/>
        </p:nvSpPr>
        <p:spPr>
          <a:xfrm rot="16200000" flipH="1">
            <a:off x="1746250" y="-857250"/>
            <a:ext cx="5778500" cy="9017000"/>
          </a:xfrm>
          <a:prstGeom prst="snipRoundRect">
            <a:avLst>
              <a:gd name="adj1" fmla="val 2513"/>
              <a:gd name="adj2" fmla="val 0"/>
            </a:avLst>
          </a:prstGeom>
          <a:solidFill>
            <a:schemeClr val="accent1">
              <a:lumMod val="20000"/>
              <a:lumOff val="80000"/>
            </a:schemeClr>
          </a:solidFill>
          <a:ln w="952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с одним скругленным углом 20"/>
          <p:cNvSpPr/>
          <p:nvPr userDrawn="1"/>
        </p:nvSpPr>
        <p:spPr>
          <a:xfrm flipH="1">
            <a:off x="124691" y="764771"/>
            <a:ext cx="8961116" cy="5677593"/>
          </a:xfrm>
          <a:prstGeom prst="round1Rect">
            <a:avLst>
              <a:gd name="adj" fmla="val 2682"/>
            </a:avLst>
          </a:prstGeom>
          <a:solidFill>
            <a:schemeClr val="tx2">
              <a:lumMod val="20000"/>
              <a:lumOff val="8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-6350" y="6492875"/>
            <a:ext cx="1066800" cy="365125"/>
          </a:xfrm>
        </p:spPr>
        <p:txBody>
          <a:bodyPr/>
          <a:lstStyle/>
          <a:p>
            <a:fld id="{18B78308-FE41-41FB-AAB2-D0B650B6D381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6" name="TextBox 5"/>
          <p:cNvSpPr txBox="1"/>
          <p:nvPr userDrawn="1"/>
        </p:nvSpPr>
        <p:spPr>
          <a:xfrm>
            <a:off x="-6350" y="-66504"/>
            <a:ext cx="137890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cap="none" spc="0" dirty="0" smtClean="0">
                <a:ln w="18000">
                  <a:solidFill>
                    <a:schemeClr val="accent6">
                      <a:lumMod val="60000"/>
                      <a:lumOff val="40000"/>
                    </a:schemeClr>
                  </a:solidFill>
                  <a:prstDash val="solid"/>
                  <a:miter lim="800000"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Тест</a:t>
            </a:r>
            <a:endParaRPr lang="ru-RU" sz="5400" b="1" cap="none" spc="0" dirty="0">
              <a:ln w="18000">
                <a:solidFill>
                  <a:schemeClr val="accent6">
                    <a:lumMod val="60000"/>
                    <a:lumOff val="40000"/>
                  </a:schemeClr>
                </a:solidFill>
                <a:prstDash val="solid"/>
                <a:miter lim="800000"/>
              </a:ln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287651" y="5578287"/>
            <a:ext cx="7968581" cy="627047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290944" y="4904284"/>
            <a:ext cx="7965289" cy="634659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290945" y="4243592"/>
            <a:ext cx="7965288" cy="628962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282634" y="3576415"/>
            <a:ext cx="7973034" cy="621436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2800" dirty="0" smtClean="0">
                <a:solidFill>
                  <a:schemeClr val="tx1"/>
                </a:solidFill>
              </a:rPr>
              <a:t>	</a:t>
            </a:r>
            <a:endParaRPr lang="en-US" sz="2800" dirty="0" smtClean="0">
              <a:solidFill>
                <a:schemeClr val="tx1"/>
              </a:solidFill>
            </a:endParaRPr>
          </a:p>
        </p:txBody>
      </p:sp>
      <p:sp>
        <p:nvSpPr>
          <p:cNvPr id="11" name="Прямоугольник с одним скругленным углом 10"/>
          <p:cNvSpPr/>
          <p:nvPr userDrawn="1"/>
        </p:nvSpPr>
        <p:spPr>
          <a:xfrm flipH="1">
            <a:off x="290944" y="856211"/>
            <a:ext cx="8681598" cy="2651760"/>
          </a:xfrm>
          <a:prstGeom prst="round1Rect">
            <a:avLst>
              <a:gd name="adj" fmla="val 0"/>
            </a:avLst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17" name="Прямоугольник 16"/>
          <p:cNvSpPr/>
          <p:nvPr userDrawn="1"/>
        </p:nvSpPr>
        <p:spPr>
          <a:xfrm rot="16200000">
            <a:off x="8325079" y="3545607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 userDrawn="1"/>
        </p:nvSpPr>
        <p:spPr>
          <a:xfrm rot="16200000">
            <a:off x="8325081" y="4217786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 userDrawn="1"/>
        </p:nvSpPr>
        <p:spPr>
          <a:xfrm rot="16200000">
            <a:off x="8325076" y="4889963"/>
            <a:ext cx="628194" cy="666754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 userDrawn="1"/>
        </p:nvSpPr>
        <p:spPr>
          <a:xfrm rot="16200000">
            <a:off x="8325079" y="5562142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1" hasCustomPrompt="1"/>
          </p:nvPr>
        </p:nvSpPr>
        <p:spPr>
          <a:xfrm>
            <a:off x="300038" y="855663"/>
            <a:ext cx="8653462" cy="2652712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ru-RU" dirty="0" smtClean="0"/>
              <a:t>Формулировка вопроса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quarter" idx="12" hasCustomPrompt="1"/>
          </p:nvPr>
        </p:nvSpPr>
        <p:spPr>
          <a:xfrm>
            <a:off x="274638" y="3590925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1</a:t>
            </a:r>
          </a:p>
        </p:txBody>
      </p:sp>
      <p:sp>
        <p:nvSpPr>
          <p:cNvPr id="26" name="Текст 24"/>
          <p:cNvSpPr>
            <a:spLocks noGrp="1"/>
          </p:cNvSpPr>
          <p:nvPr>
            <p:ph type="body" sz="quarter" idx="13" hasCustomPrompt="1"/>
          </p:nvPr>
        </p:nvSpPr>
        <p:spPr>
          <a:xfrm>
            <a:off x="282950" y="4264256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2</a:t>
            </a:r>
          </a:p>
        </p:txBody>
      </p:sp>
      <p:sp>
        <p:nvSpPr>
          <p:cNvPr id="27" name="Текст 24"/>
          <p:cNvSpPr>
            <a:spLocks noGrp="1"/>
          </p:cNvSpPr>
          <p:nvPr>
            <p:ph type="body" sz="quarter" idx="14" hasCustomPrompt="1"/>
          </p:nvPr>
        </p:nvSpPr>
        <p:spPr>
          <a:xfrm>
            <a:off x="299576" y="4929274"/>
            <a:ext cx="7988300" cy="582613"/>
          </a:xfrm>
        </p:spPr>
        <p:txBody>
          <a:bodyPr/>
          <a:lstStyle>
            <a:lvl2pPr>
              <a:defRPr baseline="0"/>
            </a:lvl2pPr>
          </a:lstStyle>
          <a:p>
            <a:pPr lvl="1"/>
            <a:r>
              <a:rPr lang="ru-RU" dirty="0" smtClean="0"/>
              <a:t>Ответ 3</a:t>
            </a:r>
          </a:p>
        </p:txBody>
      </p:sp>
      <p:sp>
        <p:nvSpPr>
          <p:cNvPr id="28" name="Текст 24"/>
          <p:cNvSpPr>
            <a:spLocks noGrp="1"/>
          </p:cNvSpPr>
          <p:nvPr>
            <p:ph type="body" sz="quarter" idx="15" hasCustomPrompt="1"/>
          </p:nvPr>
        </p:nvSpPr>
        <p:spPr>
          <a:xfrm>
            <a:off x="307889" y="5602605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4</a:t>
            </a:r>
          </a:p>
        </p:txBody>
      </p:sp>
      <p:sp>
        <p:nvSpPr>
          <p:cNvPr id="22" name="Овал 21"/>
          <p:cNvSpPr/>
          <p:nvPr userDrawn="1"/>
        </p:nvSpPr>
        <p:spPr>
          <a:xfrm>
            <a:off x="7955280" y="4484562"/>
            <a:ext cx="166255" cy="166255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controls>
      <p:control spid="4098" r:id="rId2" imgW="1076400" imgH="495360"/>
      <p:control spid="4099" r:id="rId3" imgW="1352520" imgH="495360"/>
      <p:control spid="4101" r:id="rId4" imgW="990720" imgH="219240"/>
      <p:control spid="4102" r:id="rId5" imgW="590400" imgH="552600"/>
      <p:control spid="4103" r:id="rId6" imgW="590400" imgH="552600"/>
      <p:control spid="4104" r:id="rId7" imgW="590400" imgH="552600"/>
      <p:control spid="4105" r:id="rId8" imgW="590400" imgH="552600"/>
    </p:controls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</p:bldLst>
  </p:timing>
  <p:hf sldNum="0" hdr="0" ft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твет №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4"/>
          <p:cNvSpPr/>
          <p:nvPr userDrawn="1"/>
        </p:nvSpPr>
        <p:spPr>
          <a:xfrm rot="16200000" flipH="1">
            <a:off x="1746250" y="-857250"/>
            <a:ext cx="5778500" cy="9017000"/>
          </a:xfrm>
          <a:prstGeom prst="snipRoundRect">
            <a:avLst>
              <a:gd name="adj1" fmla="val 2513"/>
              <a:gd name="adj2" fmla="val 0"/>
            </a:avLst>
          </a:prstGeom>
          <a:solidFill>
            <a:schemeClr val="accent1">
              <a:lumMod val="20000"/>
              <a:lumOff val="80000"/>
            </a:schemeClr>
          </a:solidFill>
          <a:ln w="952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с одним скругленным углом 20"/>
          <p:cNvSpPr/>
          <p:nvPr userDrawn="1"/>
        </p:nvSpPr>
        <p:spPr>
          <a:xfrm flipH="1">
            <a:off x="124691" y="764771"/>
            <a:ext cx="8961116" cy="5677593"/>
          </a:xfrm>
          <a:prstGeom prst="round1Rect">
            <a:avLst>
              <a:gd name="adj" fmla="val 2682"/>
            </a:avLst>
          </a:prstGeom>
          <a:solidFill>
            <a:schemeClr val="tx2">
              <a:lumMod val="20000"/>
              <a:lumOff val="8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-6350" y="6492875"/>
            <a:ext cx="1066800" cy="365125"/>
          </a:xfrm>
        </p:spPr>
        <p:txBody>
          <a:bodyPr/>
          <a:lstStyle/>
          <a:p>
            <a:fld id="{18B78308-FE41-41FB-AAB2-D0B650B6D381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6" name="TextBox 5"/>
          <p:cNvSpPr txBox="1"/>
          <p:nvPr userDrawn="1"/>
        </p:nvSpPr>
        <p:spPr>
          <a:xfrm>
            <a:off x="-6350" y="-66504"/>
            <a:ext cx="137890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cap="none" spc="0" dirty="0" smtClean="0">
                <a:ln w="18000">
                  <a:solidFill>
                    <a:schemeClr val="accent6">
                      <a:lumMod val="60000"/>
                      <a:lumOff val="40000"/>
                    </a:schemeClr>
                  </a:solidFill>
                  <a:prstDash val="solid"/>
                  <a:miter lim="800000"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Тест</a:t>
            </a:r>
            <a:endParaRPr lang="ru-RU" sz="5400" b="1" cap="none" spc="0" dirty="0">
              <a:ln w="18000">
                <a:solidFill>
                  <a:schemeClr val="accent6">
                    <a:lumMod val="60000"/>
                    <a:lumOff val="40000"/>
                  </a:schemeClr>
                </a:solidFill>
                <a:prstDash val="solid"/>
                <a:miter lim="800000"/>
              </a:ln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287651" y="5578287"/>
            <a:ext cx="7968581" cy="627047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290944" y="4904284"/>
            <a:ext cx="7965289" cy="634659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290945" y="4243592"/>
            <a:ext cx="7965288" cy="628962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282634" y="3576415"/>
            <a:ext cx="7973034" cy="621436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2800" dirty="0" smtClean="0">
                <a:solidFill>
                  <a:schemeClr val="tx1"/>
                </a:solidFill>
              </a:rPr>
              <a:t>	</a:t>
            </a:r>
            <a:endParaRPr lang="en-US" sz="2800" dirty="0" smtClean="0">
              <a:solidFill>
                <a:schemeClr val="tx1"/>
              </a:solidFill>
            </a:endParaRPr>
          </a:p>
        </p:txBody>
      </p:sp>
      <p:sp>
        <p:nvSpPr>
          <p:cNvPr id="11" name="Прямоугольник с одним скругленным углом 10"/>
          <p:cNvSpPr/>
          <p:nvPr userDrawn="1"/>
        </p:nvSpPr>
        <p:spPr>
          <a:xfrm flipH="1">
            <a:off x="290944" y="856211"/>
            <a:ext cx="8681598" cy="2651760"/>
          </a:xfrm>
          <a:prstGeom prst="round1Rect">
            <a:avLst>
              <a:gd name="adj" fmla="val 0"/>
            </a:avLst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17" name="Прямоугольник 16"/>
          <p:cNvSpPr/>
          <p:nvPr userDrawn="1"/>
        </p:nvSpPr>
        <p:spPr>
          <a:xfrm rot="16200000">
            <a:off x="8325079" y="3545607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 userDrawn="1"/>
        </p:nvSpPr>
        <p:spPr>
          <a:xfrm rot="16200000">
            <a:off x="8325081" y="4217786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 userDrawn="1"/>
        </p:nvSpPr>
        <p:spPr>
          <a:xfrm rot="16200000">
            <a:off x="8325076" y="4889963"/>
            <a:ext cx="628194" cy="666754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 userDrawn="1"/>
        </p:nvSpPr>
        <p:spPr>
          <a:xfrm rot="16200000">
            <a:off x="8325079" y="5562142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1" hasCustomPrompt="1"/>
          </p:nvPr>
        </p:nvSpPr>
        <p:spPr>
          <a:xfrm>
            <a:off x="300038" y="855663"/>
            <a:ext cx="8653462" cy="2652712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ru-RU" dirty="0" smtClean="0"/>
              <a:t>Формулировка вопроса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quarter" idx="12" hasCustomPrompt="1"/>
          </p:nvPr>
        </p:nvSpPr>
        <p:spPr>
          <a:xfrm>
            <a:off x="274638" y="3590925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1</a:t>
            </a:r>
          </a:p>
        </p:txBody>
      </p:sp>
      <p:sp>
        <p:nvSpPr>
          <p:cNvPr id="26" name="Текст 24"/>
          <p:cNvSpPr>
            <a:spLocks noGrp="1"/>
          </p:cNvSpPr>
          <p:nvPr>
            <p:ph type="body" sz="quarter" idx="13" hasCustomPrompt="1"/>
          </p:nvPr>
        </p:nvSpPr>
        <p:spPr>
          <a:xfrm>
            <a:off x="282950" y="4264256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2</a:t>
            </a:r>
          </a:p>
        </p:txBody>
      </p:sp>
      <p:sp>
        <p:nvSpPr>
          <p:cNvPr id="27" name="Текст 24"/>
          <p:cNvSpPr>
            <a:spLocks noGrp="1"/>
          </p:cNvSpPr>
          <p:nvPr>
            <p:ph type="body" sz="quarter" idx="14" hasCustomPrompt="1"/>
          </p:nvPr>
        </p:nvSpPr>
        <p:spPr>
          <a:xfrm>
            <a:off x="299576" y="4929274"/>
            <a:ext cx="7988300" cy="582613"/>
          </a:xfrm>
        </p:spPr>
        <p:txBody>
          <a:bodyPr/>
          <a:lstStyle>
            <a:lvl2pPr>
              <a:defRPr baseline="0"/>
            </a:lvl2pPr>
          </a:lstStyle>
          <a:p>
            <a:pPr lvl="1"/>
            <a:r>
              <a:rPr lang="ru-RU" dirty="0" smtClean="0"/>
              <a:t>Ответ 3</a:t>
            </a:r>
          </a:p>
        </p:txBody>
      </p:sp>
      <p:sp>
        <p:nvSpPr>
          <p:cNvPr id="28" name="Текст 24"/>
          <p:cNvSpPr>
            <a:spLocks noGrp="1"/>
          </p:cNvSpPr>
          <p:nvPr>
            <p:ph type="body" sz="quarter" idx="15" hasCustomPrompt="1"/>
          </p:nvPr>
        </p:nvSpPr>
        <p:spPr>
          <a:xfrm>
            <a:off x="307889" y="5602605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4</a:t>
            </a:r>
          </a:p>
        </p:txBody>
      </p:sp>
      <p:sp>
        <p:nvSpPr>
          <p:cNvPr id="22" name="Овал 21"/>
          <p:cNvSpPr/>
          <p:nvPr userDrawn="1"/>
        </p:nvSpPr>
        <p:spPr>
          <a:xfrm>
            <a:off x="7955280" y="5161895"/>
            <a:ext cx="166255" cy="166255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controls>
      <p:control spid="5122" r:id="rId2" imgW="1076400" imgH="495360"/>
      <p:control spid="5123" r:id="rId3" imgW="1352520" imgH="495360"/>
      <p:control spid="5125" r:id="rId4" imgW="990720" imgH="219240"/>
      <p:control spid="5126" r:id="rId5" imgW="590400" imgH="552600"/>
      <p:control spid="5127" r:id="rId6" imgW="590400" imgH="552600"/>
      <p:control spid="5128" r:id="rId7" imgW="590400" imgH="552600"/>
      <p:control spid="5129" r:id="rId8" imgW="590400" imgH="552600"/>
    </p:controls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</p:bldLst>
  </p:timing>
  <p:hf sldNum="0" hdr="0" ftr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твет №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4"/>
          <p:cNvSpPr/>
          <p:nvPr userDrawn="1"/>
        </p:nvSpPr>
        <p:spPr>
          <a:xfrm rot="16200000" flipH="1">
            <a:off x="1746250" y="-857250"/>
            <a:ext cx="5778500" cy="9017000"/>
          </a:xfrm>
          <a:prstGeom prst="snipRoundRect">
            <a:avLst>
              <a:gd name="adj1" fmla="val 2513"/>
              <a:gd name="adj2" fmla="val 0"/>
            </a:avLst>
          </a:prstGeom>
          <a:solidFill>
            <a:schemeClr val="accent1">
              <a:lumMod val="20000"/>
              <a:lumOff val="80000"/>
            </a:schemeClr>
          </a:solidFill>
          <a:ln w="952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с одним скругленным углом 20"/>
          <p:cNvSpPr/>
          <p:nvPr userDrawn="1"/>
        </p:nvSpPr>
        <p:spPr>
          <a:xfrm flipH="1">
            <a:off x="124691" y="764771"/>
            <a:ext cx="8961116" cy="5677593"/>
          </a:xfrm>
          <a:prstGeom prst="round1Rect">
            <a:avLst>
              <a:gd name="adj" fmla="val 2682"/>
            </a:avLst>
          </a:prstGeom>
          <a:solidFill>
            <a:schemeClr val="tx2">
              <a:lumMod val="20000"/>
              <a:lumOff val="8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-6350" y="6492875"/>
            <a:ext cx="1066800" cy="365125"/>
          </a:xfrm>
        </p:spPr>
        <p:txBody>
          <a:bodyPr/>
          <a:lstStyle/>
          <a:p>
            <a:fld id="{18B78308-FE41-41FB-AAB2-D0B650B6D381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6" name="TextBox 5"/>
          <p:cNvSpPr txBox="1"/>
          <p:nvPr userDrawn="1"/>
        </p:nvSpPr>
        <p:spPr>
          <a:xfrm>
            <a:off x="-6350" y="-66504"/>
            <a:ext cx="137890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cap="none" spc="0" dirty="0" smtClean="0">
                <a:ln w="18000">
                  <a:solidFill>
                    <a:schemeClr val="accent6">
                      <a:lumMod val="60000"/>
                      <a:lumOff val="40000"/>
                    </a:schemeClr>
                  </a:solidFill>
                  <a:prstDash val="solid"/>
                  <a:miter lim="800000"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Тест</a:t>
            </a:r>
            <a:endParaRPr lang="ru-RU" sz="5400" b="1" cap="none" spc="0" dirty="0">
              <a:ln w="18000">
                <a:solidFill>
                  <a:schemeClr val="accent6">
                    <a:lumMod val="60000"/>
                    <a:lumOff val="40000"/>
                  </a:schemeClr>
                </a:solidFill>
                <a:prstDash val="solid"/>
                <a:miter lim="800000"/>
              </a:ln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287651" y="5578287"/>
            <a:ext cx="7968581" cy="627047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290944" y="4904284"/>
            <a:ext cx="7965289" cy="634659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290945" y="4243592"/>
            <a:ext cx="7965288" cy="628962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282634" y="3576415"/>
            <a:ext cx="7973034" cy="621436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2800" dirty="0" smtClean="0">
                <a:solidFill>
                  <a:schemeClr val="tx1"/>
                </a:solidFill>
              </a:rPr>
              <a:t>	</a:t>
            </a:r>
            <a:endParaRPr lang="en-US" sz="2800" dirty="0" smtClean="0">
              <a:solidFill>
                <a:schemeClr val="tx1"/>
              </a:solidFill>
            </a:endParaRPr>
          </a:p>
        </p:txBody>
      </p:sp>
      <p:sp>
        <p:nvSpPr>
          <p:cNvPr id="11" name="Прямоугольник с одним скругленным углом 10"/>
          <p:cNvSpPr/>
          <p:nvPr userDrawn="1"/>
        </p:nvSpPr>
        <p:spPr>
          <a:xfrm flipH="1">
            <a:off x="290944" y="856211"/>
            <a:ext cx="8681598" cy="2651760"/>
          </a:xfrm>
          <a:prstGeom prst="round1Rect">
            <a:avLst>
              <a:gd name="adj" fmla="val 0"/>
            </a:avLst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17" name="Прямоугольник 16"/>
          <p:cNvSpPr/>
          <p:nvPr userDrawn="1"/>
        </p:nvSpPr>
        <p:spPr>
          <a:xfrm rot="16200000">
            <a:off x="8325079" y="3545607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 userDrawn="1"/>
        </p:nvSpPr>
        <p:spPr>
          <a:xfrm rot="16200000">
            <a:off x="8325081" y="4217786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 userDrawn="1"/>
        </p:nvSpPr>
        <p:spPr>
          <a:xfrm rot="16200000">
            <a:off x="8325076" y="4889963"/>
            <a:ext cx="628194" cy="666754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 userDrawn="1"/>
        </p:nvSpPr>
        <p:spPr>
          <a:xfrm rot="16200000">
            <a:off x="8325079" y="5562142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1" hasCustomPrompt="1"/>
          </p:nvPr>
        </p:nvSpPr>
        <p:spPr>
          <a:xfrm>
            <a:off x="300038" y="855663"/>
            <a:ext cx="8653462" cy="2652712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ru-RU" dirty="0" smtClean="0"/>
              <a:t>Формулировка вопроса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quarter" idx="12" hasCustomPrompt="1"/>
          </p:nvPr>
        </p:nvSpPr>
        <p:spPr>
          <a:xfrm>
            <a:off x="274638" y="3590925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1</a:t>
            </a:r>
          </a:p>
        </p:txBody>
      </p:sp>
      <p:sp>
        <p:nvSpPr>
          <p:cNvPr id="26" name="Текст 24"/>
          <p:cNvSpPr>
            <a:spLocks noGrp="1"/>
          </p:cNvSpPr>
          <p:nvPr>
            <p:ph type="body" sz="quarter" idx="13" hasCustomPrompt="1"/>
          </p:nvPr>
        </p:nvSpPr>
        <p:spPr>
          <a:xfrm>
            <a:off x="282950" y="4264256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2</a:t>
            </a:r>
          </a:p>
        </p:txBody>
      </p:sp>
      <p:sp>
        <p:nvSpPr>
          <p:cNvPr id="27" name="Текст 24"/>
          <p:cNvSpPr>
            <a:spLocks noGrp="1"/>
          </p:cNvSpPr>
          <p:nvPr>
            <p:ph type="body" sz="quarter" idx="14" hasCustomPrompt="1"/>
          </p:nvPr>
        </p:nvSpPr>
        <p:spPr>
          <a:xfrm>
            <a:off x="299576" y="4929274"/>
            <a:ext cx="7988300" cy="582613"/>
          </a:xfrm>
        </p:spPr>
        <p:txBody>
          <a:bodyPr/>
          <a:lstStyle>
            <a:lvl2pPr>
              <a:defRPr baseline="0"/>
            </a:lvl2pPr>
          </a:lstStyle>
          <a:p>
            <a:pPr lvl="1"/>
            <a:r>
              <a:rPr lang="ru-RU" dirty="0" smtClean="0"/>
              <a:t>Ответ 3</a:t>
            </a:r>
          </a:p>
        </p:txBody>
      </p:sp>
      <p:sp>
        <p:nvSpPr>
          <p:cNvPr id="28" name="Текст 24"/>
          <p:cNvSpPr>
            <a:spLocks noGrp="1"/>
          </p:cNvSpPr>
          <p:nvPr>
            <p:ph type="body" sz="quarter" idx="15" hasCustomPrompt="1"/>
          </p:nvPr>
        </p:nvSpPr>
        <p:spPr>
          <a:xfrm>
            <a:off x="307889" y="5602605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4</a:t>
            </a:r>
          </a:p>
        </p:txBody>
      </p:sp>
      <p:sp>
        <p:nvSpPr>
          <p:cNvPr id="22" name="Овал 21"/>
          <p:cNvSpPr/>
          <p:nvPr userDrawn="1"/>
        </p:nvSpPr>
        <p:spPr>
          <a:xfrm>
            <a:off x="7955280" y="5822296"/>
            <a:ext cx="166255" cy="166255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controls>
      <p:control spid="6146" r:id="rId2" imgW="1076400" imgH="495360"/>
      <p:control spid="6147" r:id="rId3" imgW="1352520" imgH="495360"/>
      <p:control spid="6149" r:id="rId4" imgW="990720" imgH="219240"/>
      <p:control spid="6150" r:id="rId5" imgW="590400" imgH="552600"/>
      <p:control spid="6151" r:id="rId6" imgW="590400" imgH="552600"/>
      <p:control spid="6152" r:id="rId7" imgW="590400" imgH="552600"/>
      <p:control spid="6153" r:id="rId8" imgW="590400" imgH="552600"/>
    </p:controls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</p:bldLst>
  </p:timing>
  <p:hf sldNum="0" hdr="0" ftr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Ито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4"/>
          <p:cNvSpPr/>
          <p:nvPr userDrawn="1"/>
        </p:nvSpPr>
        <p:spPr>
          <a:xfrm rot="16200000" flipH="1">
            <a:off x="1746250" y="-857250"/>
            <a:ext cx="5778500" cy="9017000"/>
          </a:xfrm>
          <a:prstGeom prst="snipRoundRect">
            <a:avLst>
              <a:gd name="adj1" fmla="val 2513"/>
              <a:gd name="adj2" fmla="val 0"/>
            </a:avLst>
          </a:prstGeom>
          <a:solidFill>
            <a:schemeClr val="accent1">
              <a:lumMod val="20000"/>
              <a:lumOff val="80000"/>
            </a:schemeClr>
          </a:solidFill>
          <a:ln w="952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с одним скругленным углом 20"/>
          <p:cNvSpPr/>
          <p:nvPr userDrawn="1"/>
        </p:nvSpPr>
        <p:spPr>
          <a:xfrm flipH="1">
            <a:off x="124691" y="764771"/>
            <a:ext cx="8961116" cy="5677593"/>
          </a:xfrm>
          <a:prstGeom prst="round1Rect">
            <a:avLst>
              <a:gd name="adj" fmla="val 2682"/>
            </a:avLst>
          </a:prstGeom>
          <a:solidFill>
            <a:schemeClr val="tx2">
              <a:lumMod val="20000"/>
              <a:lumOff val="8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-6350" y="6492875"/>
            <a:ext cx="1066800" cy="365125"/>
          </a:xfrm>
        </p:spPr>
        <p:txBody>
          <a:bodyPr/>
          <a:lstStyle/>
          <a:p>
            <a:fld id="{18B78308-FE41-41FB-AAB2-D0B650B6D381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6" name="TextBox 5"/>
          <p:cNvSpPr txBox="1"/>
          <p:nvPr userDrawn="1"/>
        </p:nvSpPr>
        <p:spPr>
          <a:xfrm>
            <a:off x="-6350" y="-66504"/>
            <a:ext cx="137890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cap="none" spc="0" dirty="0" smtClean="0">
                <a:ln w="18000">
                  <a:solidFill>
                    <a:schemeClr val="accent6">
                      <a:lumMod val="60000"/>
                      <a:lumOff val="40000"/>
                    </a:schemeClr>
                  </a:solidFill>
                  <a:prstDash val="solid"/>
                  <a:miter lim="800000"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Тест</a:t>
            </a:r>
            <a:endParaRPr lang="ru-RU" sz="5400" b="1" cap="none" spc="0" dirty="0">
              <a:ln w="18000">
                <a:solidFill>
                  <a:schemeClr val="accent6">
                    <a:lumMod val="60000"/>
                    <a:lumOff val="40000"/>
                  </a:schemeClr>
                </a:solidFill>
                <a:prstDash val="solid"/>
                <a:miter lim="800000"/>
              </a:ln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11" name="Прямоугольник с одним скругленным углом 10"/>
          <p:cNvSpPr/>
          <p:nvPr userDrawn="1"/>
        </p:nvSpPr>
        <p:spPr>
          <a:xfrm flipH="1">
            <a:off x="290944" y="856210"/>
            <a:ext cx="8681598" cy="5436525"/>
          </a:xfrm>
          <a:prstGeom prst="round1Rect">
            <a:avLst>
              <a:gd name="adj" fmla="val 0"/>
            </a:avLst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23" name="TextBox 22"/>
          <p:cNvSpPr txBox="1"/>
          <p:nvPr userDrawn="1"/>
        </p:nvSpPr>
        <p:spPr>
          <a:xfrm>
            <a:off x="290946" y="872836"/>
            <a:ext cx="867848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4800" spc="-150" dirty="0" smtClean="0">
                <a:solidFill>
                  <a:schemeClr val="tx1"/>
                </a:solidFill>
              </a:rPr>
              <a:t>Анализ работы с тестом</a:t>
            </a:r>
            <a:endParaRPr lang="ru-RU" sz="3600" spc="-150" dirty="0" smtClean="0">
              <a:solidFill>
                <a:schemeClr val="tx1"/>
              </a:solidFill>
            </a:endParaRPr>
          </a:p>
        </p:txBody>
      </p:sp>
    </p:spTree>
    <p:controls>
      <p:control spid="8196" r:id="rId2" imgW="981000" imgH="219240"/>
      <p:control spid="8201" r:id="rId3" imgW="5600880" imgH="800280"/>
      <p:control spid="8202" r:id="rId4" imgW="1209600" imgH="771480"/>
      <p:control spid="8203" r:id="rId5" imgW="5600880" imgH="800280"/>
      <p:control spid="8204" r:id="rId6" imgW="1209600" imgH="771480"/>
      <p:control spid="8205" r:id="rId7" imgW="5600880" imgH="800280"/>
      <p:control spid="8206" r:id="rId8" imgW="1209600" imgH="771480"/>
      <p:control spid="8207" r:id="rId9" imgW="5600880" imgH="800280"/>
      <p:control spid="8208" r:id="rId10" imgW="1209600" imgH="771480"/>
      <p:control spid="8209" r:id="rId11" imgW="3419640" imgH="800280"/>
      <p:control spid="8210" r:id="rId12" imgW="3419640" imgH="800280"/>
    </p:controls>
  </p:cSld>
  <p:clrMapOvr>
    <a:masterClrMapping/>
  </p:clrMapOvr>
  <p:transition advClick="0"/>
  <p:timing>
    <p:tnLst>
      <p:par>
        <p:cTn id="1" dur="indefinite" restart="never" nodeType="tmRoot"/>
      </p:par>
    </p:tnLst>
  </p:timing>
  <p:hf sldNum="0" hdr="0" ftr="0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B78308-FE41-41FB-AAB2-D0B650B6D381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B830EF-4C9E-4C2A-9C15-B1668713B94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5" r:id="rId2"/>
    <p:sldLayoutId id="2147483656" r:id="rId3"/>
    <p:sldLayoutId id="2147483657" r:id="rId4"/>
    <p:sldLayoutId id="2147483658" r:id="rId5"/>
    <p:sldLayoutId id="2147483660" r:id="rId6"/>
  </p:sldLayoutIdLst>
  <p:transition advClick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11" name="Текст 10"/>
          <p:cNvSpPr>
            <a:spLocks noGrp="1"/>
          </p:cNvSpPr>
          <p:nvPr>
            <p:ph type="body" sz="quarter" idx="1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Тесты .Итоговый контроль</a:t>
            </a:r>
            <a:endParaRPr lang="ru-RU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2"/>
          </p:nvPr>
        </p:nvSpPr>
        <p:spPr>
          <a:blipFill>
            <a:blip r:embed="rId2"/>
            <a:tile tx="0" ty="0" sx="100000" sy="100000" flip="none" algn="tl"/>
          </a:blip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endParaRPr lang="ru-RU" sz="2400" b="1" dirty="0" smtClean="0">
              <a:solidFill>
                <a:schemeClr val="tx1"/>
              </a:solidFill>
            </a:endParaRPr>
          </a:p>
          <a:p>
            <a:r>
              <a:rPr lang="ru-RU" b="1" dirty="0" smtClean="0">
                <a:solidFill>
                  <a:schemeClr val="tx1"/>
                </a:solidFill>
              </a:rPr>
              <a:t>                2 0 </a:t>
            </a:r>
            <a:r>
              <a:rPr lang="ru-RU" b="1" smtClean="0">
                <a:solidFill>
                  <a:schemeClr val="tx1"/>
                </a:solidFill>
              </a:rPr>
              <a:t>1 </a:t>
            </a:r>
            <a:r>
              <a:rPr lang="ru-RU" b="1" smtClean="0">
                <a:solidFill>
                  <a:schemeClr val="tx1"/>
                </a:solidFill>
              </a:rPr>
              <a:t>7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13" name="Текст 12"/>
          <p:cNvSpPr>
            <a:spLocks noGrp="1"/>
          </p:cNvSpPr>
          <p:nvPr>
            <p:ph type="body" sz="quarter" idx="13"/>
          </p:nvPr>
        </p:nvSpPr>
        <p:spPr/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r>
              <a:rPr lang="ru-RU" sz="3600" b="1" smtClean="0">
                <a:solidFill>
                  <a:srgbClr val="00B050"/>
                </a:solidFill>
              </a:rPr>
              <a:t>      5 </a:t>
            </a:r>
            <a:r>
              <a:rPr lang="ru-RU" sz="3600" b="1" dirty="0" smtClean="0">
                <a:solidFill>
                  <a:srgbClr val="00B050"/>
                </a:solidFill>
              </a:rPr>
              <a:t>класс</a:t>
            </a:r>
          </a:p>
          <a:p>
            <a:r>
              <a:rPr lang="ru-RU" sz="3600" b="1" dirty="0" smtClean="0">
                <a:solidFill>
                  <a:schemeClr val="tx1"/>
                </a:solidFill>
              </a:rPr>
              <a:t>   </a:t>
            </a:r>
            <a:r>
              <a:rPr lang="ru-RU" sz="3600" b="1" dirty="0" err="1" smtClean="0">
                <a:solidFill>
                  <a:schemeClr val="tx1"/>
                </a:solidFill>
              </a:rPr>
              <a:t>Эфендиев</a:t>
            </a:r>
            <a:r>
              <a:rPr lang="ru-RU" sz="3600" b="1" dirty="0" smtClean="0">
                <a:solidFill>
                  <a:schemeClr val="tx1"/>
                </a:solidFill>
              </a:rPr>
              <a:t>       </a:t>
            </a:r>
          </a:p>
          <a:p>
            <a:r>
              <a:rPr lang="ru-RU" sz="3600" b="1" dirty="0" smtClean="0">
                <a:solidFill>
                  <a:schemeClr val="tx1"/>
                </a:solidFill>
              </a:rPr>
              <a:t>   Муртаза</a:t>
            </a:r>
          </a:p>
          <a:p>
            <a:r>
              <a:rPr lang="ru-RU" sz="3600" b="1" dirty="0" smtClean="0">
                <a:solidFill>
                  <a:schemeClr val="tx1"/>
                </a:solidFill>
              </a:rPr>
              <a:t>Магомедович</a:t>
            </a:r>
          </a:p>
          <a:p>
            <a:endParaRPr lang="ru-RU" sz="3600" dirty="0" smtClean="0">
              <a:solidFill>
                <a:schemeClr val="tx1"/>
              </a:solidFill>
            </a:endParaRPr>
          </a:p>
          <a:p>
            <a:endParaRPr lang="ru-RU" sz="3600" b="1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5" presetClass="exit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1" dur="2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2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5" presetClass="exit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8" dur="20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20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5" presetClass="exit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25" dur="2000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2000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5" presetClass="exit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32" dur="2000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2000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6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in)">
                                      <p:cBhvr>
                                        <p:cTn id="39" dur="2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ru-RU" sz="4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9.  В каком ряду в обоих словах пишется одна и та же буква?</a:t>
            </a:r>
          </a:p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lvl="0"/>
            <a:r>
              <a:rPr lang="ru-RU" b="1" dirty="0" err="1" smtClean="0"/>
              <a:t>и_готовить</a:t>
            </a:r>
            <a:r>
              <a:rPr lang="ru-RU" b="1" dirty="0" smtClean="0"/>
              <a:t>, </a:t>
            </a:r>
            <a:r>
              <a:rPr lang="ru-RU" b="1" dirty="0" err="1" smtClean="0"/>
              <a:t>бе_водный</a:t>
            </a:r>
            <a:endParaRPr lang="ru-RU" b="1" dirty="0" smtClean="0"/>
          </a:p>
          <a:p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lvl="0"/>
            <a:r>
              <a:rPr lang="ru-RU" b="1" dirty="0" err="1" smtClean="0"/>
              <a:t>п_смотреть</a:t>
            </a:r>
            <a:r>
              <a:rPr lang="ru-RU" b="1" dirty="0" smtClean="0"/>
              <a:t>, </a:t>
            </a:r>
            <a:r>
              <a:rPr lang="ru-RU" b="1" dirty="0" err="1" smtClean="0"/>
              <a:t>н_писать</a:t>
            </a:r>
            <a:endParaRPr lang="ru-RU" b="1" dirty="0" smtClean="0"/>
          </a:p>
          <a:p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 lvl="0"/>
            <a:r>
              <a:rPr lang="ru-RU" b="1" dirty="0" err="1" smtClean="0"/>
              <a:t>по_твердить</a:t>
            </a:r>
            <a:r>
              <a:rPr lang="ru-RU" b="1" dirty="0" smtClean="0"/>
              <a:t>, </a:t>
            </a:r>
            <a:r>
              <a:rPr lang="ru-RU" b="1" dirty="0" err="1" smtClean="0"/>
              <a:t>о_дать</a:t>
            </a:r>
            <a:endParaRPr lang="ru-RU" b="1" dirty="0" smtClean="0"/>
          </a:p>
          <a:p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 lvl="0"/>
            <a:r>
              <a:rPr lang="ru-RU" b="1" dirty="0" err="1" smtClean="0"/>
              <a:t>ра_твор</a:t>
            </a:r>
            <a:r>
              <a:rPr lang="ru-RU" b="1" dirty="0" smtClean="0"/>
              <a:t>, </a:t>
            </a:r>
            <a:r>
              <a:rPr lang="ru-RU" b="1" dirty="0" err="1" smtClean="0"/>
              <a:t>ра_говор</a:t>
            </a:r>
            <a:endParaRPr lang="ru-RU" b="1" dirty="0" smtClean="0"/>
          </a:p>
          <a:p>
            <a:endParaRPr lang="ru-RU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ru-RU" sz="4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10. В каком ряду в обоих словах пишется разделительный Ь?</a:t>
            </a:r>
          </a:p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lvl="0"/>
            <a:r>
              <a:rPr lang="ru-RU" b="1" dirty="0" err="1" smtClean="0"/>
              <a:t>солов_и</a:t>
            </a:r>
            <a:r>
              <a:rPr lang="ru-RU" b="1" dirty="0" smtClean="0"/>
              <a:t>, </a:t>
            </a:r>
            <a:r>
              <a:rPr lang="ru-RU" b="1" dirty="0" err="1" smtClean="0"/>
              <a:t>в_езжать</a:t>
            </a:r>
            <a:endParaRPr lang="ru-RU" b="1" dirty="0" smtClean="0"/>
          </a:p>
          <a:p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lvl="0"/>
            <a:r>
              <a:rPr lang="ru-RU" b="1" dirty="0" err="1" smtClean="0"/>
              <a:t>под_ём</a:t>
            </a:r>
            <a:r>
              <a:rPr lang="ru-RU" b="1" dirty="0" smtClean="0"/>
              <a:t>, </a:t>
            </a:r>
            <a:r>
              <a:rPr lang="ru-RU" b="1" dirty="0" err="1" smtClean="0"/>
              <a:t>встан_те</a:t>
            </a:r>
            <a:endParaRPr lang="ru-RU" b="1" dirty="0" smtClean="0"/>
          </a:p>
          <a:p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 lvl="0"/>
            <a:r>
              <a:rPr lang="ru-RU" b="1" dirty="0" err="1" smtClean="0"/>
              <a:t>в_юга</a:t>
            </a:r>
            <a:r>
              <a:rPr lang="ru-RU" b="1" dirty="0" smtClean="0"/>
              <a:t>, </a:t>
            </a:r>
            <a:r>
              <a:rPr lang="ru-RU" b="1" dirty="0" err="1" smtClean="0"/>
              <a:t>олад_и</a:t>
            </a:r>
            <a:endParaRPr lang="ru-RU" b="1" dirty="0" smtClean="0"/>
          </a:p>
          <a:p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 lvl="0"/>
            <a:r>
              <a:rPr lang="ru-RU" b="1" dirty="0" err="1" smtClean="0"/>
              <a:t>ал_бом</a:t>
            </a:r>
            <a:r>
              <a:rPr lang="ru-RU" b="1" dirty="0" smtClean="0"/>
              <a:t>, </a:t>
            </a:r>
            <a:r>
              <a:rPr lang="ru-RU" b="1" dirty="0" err="1" smtClean="0"/>
              <a:t>_ём</a:t>
            </a:r>
            <a:endParaRPr lang="ru-RU" b="1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24.09.2017</a:t>
            </a:fld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ru-RU" dirty="0" smtClean="0"/>
              <a:t>1.   </a:t>
            </a:r>
            <a:r>
              <a:rPr lang="ru-RU" sz="4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Раздел науки о языке, изучающий звуки речи, называется</a:t>
            </a:r>
          </a:p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lvl="0"/>
            <a:r>
              <a:rPr lang="ru-RU" b="1" dirty="0" smtClean="0"/>
              <a:t>фонетикой</a:t>
            </a:r>
          </a:p>
          <a:p>
            <a:endParaRPr lang="ru-RU" b="1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lvl="0"/>
            <a:r>
              <a:rPr lang="ru-RU" b="1" dirty="0" smtClean="0"/>
              <a:t>словообразованием</a:t>
            </a:r>
          </a:p>
          <a:p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 lvl="0"/>
            <a:r>
              <a:rPr lang="ru-RU" b="1" dirty="0" smtClean="0"/>
              <a:t>морфологией</a:t>
            </a:r>
          </a:p>
          <a:p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 lvl="0"/>
            <a:r>
              <a:rPr lang="ru-RU" b="1" dirty="0" smtClean="0"/>
              <a:t>синтаксисом.</a:t>
            </a:r>
          </a:p>
          <a:p>
            <a:endParaRPr lang="ru-RU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ru-RU" dirty="0" smtClean="0"/>
              <a:t>2</a:t>
            </a:r>
            <a:r>
              <a:rPr lang="ru-RU" sz="5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  В каком слове все согласные звуки звонкие?</a:t>
            </a:r>
          </a:p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ru-RU" b="1" dirty="0" smtClean="0"/>
              <a:t>кремль</a:t>
            </a:r>
            <a:endParaRPr lang="ru-RU" b="1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b="1" dirty="0" smtClean="0"/>
              <a:t>герб</a:t>
            </a:r>
            <a:endParaRPr lang="ru-RU" b="1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ru-RU" b="1" dirty="0" smtClean="0"/>
              <a:t>звезда</a:t>
            </a:r>
            <a:endParaRPr lang="ru-RU" b="1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ru-RU" b="1" dirty="0" smtClean="0"/>
              <a:t>флаг</a:t>
            </a:r>
            <a:endParaRPr lang="ru-RU" b="1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ru-RU" sz="4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3.  Выбери верную постановку ударения в слове.</a:t>
            </a:r>
          </a:p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lvl="0"/>
            <a:r>
              <a:rPr lang="ru-RU" b="1" dirty="0" err="1" smtClean="0"/>
              <a:t>дОговор</a:t>
            </a:r>
            <a:endParaRPr lang="ru-RU" b="1" dirty="0" smtClean="0"/>
          </a:p>
          <a:p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lvl="0"/>
            <a:r>
              <a:rPr lang="ru-RU" b="1" dirty="0" err="1" smtClean="0"/>
              <a:t>катАлог</a:t>
            </a:r>
            <a:endParaRPr lang="ru-RU" b="1" dirty="0" smtClean="0"/>
          </a:p>
          <a:p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 lvl="0"/>
            <a:r>
              <a:rPr lang="ru-RU" b="1" dirty="0" err="1" smtClean="0"/>
              <a:t>звонИт</a:t>
            </a:r>
            <a:endParaRPr lang="ru-RU" b="1" dirty="0" smtClean="0"/>
          </a:p>
          <a:p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 lvl="0"/>
            <a:r>
              <a:rPr lang="ru-RU" b="1" dirty="0" err="1" smtClean="0"/>
              <a:t>тортЫ</a:t>
            </a:r>
            <a:endParaRPr lang="ru-RU" b="1" dirty="0" smtClean="0"/>
          </a:p>
          <a:p>
            <a:endParaRPr lang="ru-RU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ru-RU" sz="5400" b="1" dirty="0" smtClean="0">
                <a:solidFill>
                  <a:srgbClr val="C00000"/>
                </a:solidFill>
              </a:rPr>
              <a:t>4. В каком ряду во всех словах пишется буква о?</a:t>
            </a:r>
          </a:p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lvl="0"/>
            <a:r>
              <a:rPr lang="ru-RU" b="1" dirty="0" err="1" smtClean="0"/>
              <a:t>пр_стой</a:t>
            </a:r>
            <a:r>
              <a:rPr lang="ru-RU" b="1" dirty="0" smtClean="0"/>
              <a:t>, </a:t>
            </a:r>
            <a:r>
              <a:rPr lang="ru-RU" b="1" dirty="0" err="1" smtClean="0"/>
              <a:t>уг_дать</a:t>
            </a:r>
            <a:endParaRPr lang="ru-RU" b="1" dirty="0" smtClean="0"/>
          </a:p>
          <a:p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lvl="0"/>
            <a:r>
              <a:rPr lang="ru-RU" b="1" dirty="0" err="1" smtClean="0"/>
              <a:t>осн_вать</a:t>
            </a:r>
            <a:r>
              <a:rPr lang="ru-RU" b="1" dirty="0" smtClean="0"/>
              <a:t>, </a:t>
            </a:r>
            <a:r>
              <a:rPr lang="ru-RU" b="1" dirty="0" err="1" smtClean="0"/>
              <a:t>шир_ко</a:t>
            </a:r>
            <a:endParaRPr lang="ru-RU" b="1" dirty="0" smtClean="0"/>
          </a:p>
          <a:p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 lvl="0"/>
            <a:r>
              <a:rPr lang="ru-RU" b="1" dirty="0" err="1" smtClean="0"/>
              <a:t>гр_мыхать</a:t>
            </a:r>
            <a:r>
              <a:rPr lang="ru-RU" b="1" dirty="0" smtClean="0"/>
              <a:t>, </a:t>
            </a:r>
            <a:r>
              <a:rPr lang="ru-RU" b="1" dirty="0" err="1" smtClean="0"/>
              <a:t>ост_навливать</a:t>
            </a:r>
            <a:endParaRPr lang="ru-RU" b="1" dirty="0" smtClean="0"/>
          </a:p>
          <a:p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 lvl="0"/>
            <a:r>
              <a:rPr lang="ru-RU" b="1" dirty="0" err="1" smtClean="0"/>
              <a:t>б_льной</a:t>
            </a:r>
            <a:r>
              <a:rPr lang="ru-RU" b="1" dirty="0" smtClean="0"/>
              <a:t>, </a:t>
            </a:r>
            <a:r>
              <a:rPr lang="ru-RU" b="1" dirty="0" err="1" smtClean="0"/>
              <a:t>препод_ватель</a:t>
            </a:r>
            <a:endParaRPr lang="ru-RU" b="1" dirty="0" smtClean="0"/>
          </a:p>
          <a:p>
            <a:endParaRPr lang="ru-RU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ru-RU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5. У кажите ряд, в котором на месте пропуска во всех словах пишется одна и та же буква.</a:t>
            </a:r>
          </a:p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ru-RU" b="1" dirty="0" err="1" smtClean="0"/>
              <a:t>круглолиц_й</a:t>
            </a:r>
            <a:r>
              <a:rPr lang="ru-RU" b="1" dirty="0" smtClean="0"/>
              <a:t>, </a:t>
            </a:r>
            <a:r>
              <a:rPr lang="ru-RU" b="1" dirty="0" err="1" smtClean="0"/>
              <a:t>ц_рк</a:t>
            </a:r>
            <a:endParaRPr lang="ru-RU" b="1" dirty="0" smtClean="0"/>
          </a:p>
          <a:p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b="1" dirty="0" err="1" smtClean="0"/>
              <a:t>ц_ркуль</a:t>
            </a:r>
            <a:r>
              <a:rPr lang="ru-RU" b="1" dirty="0" smtClean="0"/>
              <a:t>, на </a:t>
            </a:r>
            <a:r>
              <a:rPr lang="ru-RU" b="1" dirty="0" err="1" smtClean="0"/>
              <a:t>ц_почках</a:t>
            </a:r>
            <a:endParaRPr lang="ru-RU" b="1" dirty="0" smtClean="0"/>
          </a:p>
          <a:p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ru-RU" b="1" dirty="0" err="1" smtClean="0"/>
              <a:t>ц_тата</a:t>
            </a:r>
            <a:r>
              <a:rPr lang="ru-RU" b="1" dirty="0" smtClean="0"/>
              <a:t>, </a:t>
            </a:r>
            <a:r>
              <a:rPr lang="ru-RU" b="1" dirty="0" err="1" smtClean="0"/>
              <a:t>традиц_я</a:t>
            </a:r>
            <a:endParaRPr lang="ru-RU" b="1" dirty="0" smtClean="0"/>
          </a:p>
          <a:p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ru-RU" b="1" dirty="0" err="1" smtClean="0"/>
              <a:t>принц_п</a:t>
            </a:r>
            <a:r>
              <a:rPr lang="ru-RU" b="1" dirty="0" smtClean="0"/>
              <a:t>, </a:t>
            </a:r>
            <a:r>
              <a:rPr lang="ru-RU" b="1" dirty="0" err="1" smtClean="0"/>
              <a:t>ножниц_</a:t>
            </a:r>
            <a:endParaRPr lang="ru-RU" b="1" dirty="0" smtClean="0"/>
          </a:p>
          <a:p>
            <a:endParaRPr lang="ru-RU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ru-RU" sz="4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6. Определите вид орфограммы в корне слова </a:t>
            </a:r>
            <a:r>
              <a:rPr lang="ru-RU" sz="4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предлагать.</a:t>
            </a:r>
            <a:endParaRPr lang="ru-RU" sz="48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>
            <a:normAutofit fontScale="85000" lnSpcReduction="10000"/>
          </a:bodyPr>
          <a:lstStyle/>
          <a:p>
            <a:pPr lvl="0"/>
            <a:r>
              <a:rPr lang="ru-RU" b="1" dirty="0" smtClean="0"/>
              <a:t>безударная гласная, проверяемая ударением</a:t>
            </a:r>
          </a:p>
          <a:p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lvl="0"/>
            <a:r>
              <a:rPr lang="ru-RU" b="1" dirty="0" smtClean="0"/>
              <a:t>безударная непроверяемая гласная</a:t>
            </a:r>
          </a:p>
          <a:p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 lvl="0"/>
            <a:r>
              <a:rPr lang="ru-RU" b="1" dirty="0" smtClean="0"/>
              <a:t>чередующаяся гласная корня</a:t>
            </a:r>
          </a:p>
          <a:p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>
            <a:normAutofit fontScale="77500" lnSpcReduction="20000"/>
          </a:bodyPr>
          <a:lstStyle/>
          <a:p>
            <a:pPr lvl="0"/>
            <a:r>
              <a:rPr lang="ru-RU" b="1" dirty="0" smtClean="0"/>
              <a:t>орфограммы нет, так как гласная в сильной позиции.</a:t>
            </a:r>
          </a:p>
          <a:p>
            <a:endParaRPr lang="ru-RU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ru-RU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7. В каком ряду в обоих словах на месте пропуска пишется одна и та же буква?</a:t>
            </a:r>
          </a:p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ru-RU" b="1" dirty="0" err="1" smtClean="0"/>
              <a:t>ж_нглёр</a:t>
            </a:r>
            <a:r>
              <a:rPr lang="ru-RU" b="1" dirty="0" smtClean="0"/>
              <a:t>, </a:t>
            </a:r>
            <a:r>
              <a:rPr lang="ru-RU" b="1" dirty="0" err="1" smtClean="0"/>
              <a:t>ж_рдочка</a:t>
            </a:r>
            <a:r>
              <a:rPr lang="ru-RU" b="1" dirty="0" smtClean="0"/>
              <a:t> </a:t>
            </a:r>
          </a:p>
          <a:p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b="1" dirty="0" err="1" smtClean="0"/>
              <a:t>ш_пот</a:t>
            </a:r>
            <a:r>
              <a:rPr lang="ru-RU" dirty="0" smtClean="0"/>
              <a:t>, </a:t>
            </a:r>
            <a:r>
              <a:rPr lang="ru-RU" b="1" dirty="0" err="1" smtClean="0"/>
              <a:t>ш_к</a:t>
            </a:r>
            <a:endParaRPr lang="ru-RU" b="1" dirty="0" smtClean="0"/>
          </a:p>
          <a:p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ru-RU" b="1" dirty="0" err="1" smtClean="0"/>
              <a:t>ш_лк</a:t>
            </a:r>
            <a:r>
              <a:rPr lang="ru-RU" dirty="0" smtClean="0"/>
              <a:t>, </a:t>
            </a:r>
            <a:r>
              <a:rPr lang="ru-RU" b="1" dirty="0" err="1" smtClean="0"/>
              <a:t>ш_рох</a:t>
            </a:r>
            <a:endParaRPr lang="ru-RU" b="1" dirty="0" smtClean="0"/>
          </a:p>
          <a:p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ru-RU" dirty="0" smtClean="0"/>
              <a:t> </a:t>
            </a:r>
            <a:r>
              <a:rPr lang="ru-RU" b="1" dirty="0" err="1" smtClean="0"/>
              <a:t>ж_лтый</a:t>
            </a:r>
            <a:r>
              <a:rPr lang="ru-RU" dirty="0" smtClean="0"/>
              <a:t>, </a:t>
            </a:r>
            <a:r>
              <a:rPr lang="ru-RU" b="1" dirty="0" err="1" smtClean="0"/>
              <a:t>ч_рный</a:t>
            </a:r>
            <a:endParaRPr lang="ru-RU" b="1" dirty="0" smtClean="0"/>
          </a:p>
          <a:p>
            <a:endParaRPr lang="ru-RU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ru-RU" sz="6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8. Буква О пишется в словах</a:t>
            </a:r>
          </a:p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ru-RU" b="1" dirty="0" err="1" smtClean="0"/>
              <a:t>пеш_ход</a:t>
            </a:r>
            <a:r>
              <a:rPr lang="ru-RU" b="1" dirty="0" smtClean="0"/>
              <a:t>, </a:t>
            </a:r>
            <a:r>
              <a:rPr lang="ru-RU" b="1" dirty="0" err="1" smtClean="0"/>
              <a:t>верт_лёт</a:t>
            </a:r>
            <a:endParaRPr lang="ru-RU" b="1" dirty="0" smtClean="0"/>
          </a:p>
          <a:p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b="1" dirty="0" err="1" smtClean="0"/>
              <a:t>лун_ход</a:t>
            </a:r>
            <a:r>
              <a:rPr lang="ru-RU" b="1" dirty="0" smtClean="0"/>
              <a:t>, </a:t>
            </a:r>
            <a:r>
              <a:rPr lang="ru-RU" b="1" dirty="0" err="1" smtClean="0"/>
              <a:t>птиц_лов</a:t>
            </a:r>
            <a:endParaRPr lang="ru-RU" b="1" dirty="0" smtClean="0"/>
          </a:p>
          <a:p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ru-RU" b="1" dirty="0" err="1" smtClean="0"/>
              <a:t>верх_лаз</a:t>
            </a:r>
            <a:r>
              <a:rPr lang="ru-RU" b="1" dirty="0" smtClean="0"/>
              <a:t>, </a:t>
            </a:r>
            <a:r>
              <a:rPr lang="ru-RU" b="1" dirty="0" err="1" smtClean="0"/>
              <a:t>лес_руб</a:t>
            </a:r>
            <a:endParaRPr lang="ru-RU" b="1" dirty="0" smtClean="0"/>
          </a:p>
          <a:p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ru-RU" b="1" dirty="0" err="1" smtClean="0"/>
              <a:t>зме_лов</a:t>
            </a:r>
            <a:r>
              <a:rPr lang="ru-RU" b="1" dirty="0" smtClean="0"/>
              <a:t>, </a:t>
            </a:r>
            <a:r>
              <a:rPr lang="ru-RU" b="1" dirty="0" err="1" smtClean="0"/>
              <a:t>книг_люб</a:t>
            </a:r>
            <a:endParaRPr lang="ru-RU" b="1" dirty="0" smtClean="0"/>
          </a:p>
          <a:p>
            <a:endParaRPr lang="ru-RU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Техническая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169</TotalTime>
  <Words>265</Words>
  <Application>Microsoft Office PowerPoint</Application>
  <PresentationFormat>Экран (4:3)</PresentationFormat>
  <Paragraphs>69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</vt:vector>
  </TitlesOfParts>
  <Manager>мсм</Manager>
  <Company>исош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5 класс</dc:title>
  <dc:creator>эмм</dc:creator>
  <cp:lastModifiedBy>муртаза</cp:lastModifiedBy>
  <cp:revision>23</cp:revision>
  <dcterms:created xsi:type="dcterms:W3CDTF">2010-02-09T18:22:56Z</dcterms:created>
  <dcterms:modified xsi:type="dcterms:W3CDTF">2017-09-24T13:03:04Z</dcterms:modified>
</cp:coreProperties>
</file>