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492896"/>
            <a:ext cx="7851648" cy="1828800"/>
          </a:xfrm>
        </p:spPr>
        <p:txBody>
          <a:bodyPr/>
          <a:lstStyle/>
          <a:p>
            <a:pPr algn="ctr"/>
            <a:r>
              <a:rPr lang="ru-RU" dirty="0" smtClean="0"/>
              <a:t>Способы представления графов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188640"/>
            <a:ext cx="8496944" cy="63709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349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Изображение графа рисунком удобно для восприятия человеком. Однако, если для решения задачи, связанной с графом, надо применить компьютер, такой способ представления уже малопригоден. Поэтому используют другие способы представления графов.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0" marR="0" lvl="0" indent="3349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Граф называется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нагруженным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если каждому ребру сопоставлено некоторое число. В зависимости от рассматриваемой задачи это число может обозначать расстояние между вершинами, или время перехода от одной вершины к другой (если, например, графом изображена какая-либо транспортная схема), или пропускную способность канала, соединяющего две данные вершины (если в виде графа изображена какая-либо коммуникационная сеть), или еще что-либо. Иногда удобно рассматривать ненагруженный граф как нагруженный, у которого каждому ребру поставлено в соответствие число 1. Обсудим способы представления нагруженных графов.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692696"/>
            <a:ext cx="84969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400" kern="0" dirty="0" smtClean="0">
                <a:latin typeface="Times New Roman" pitchFamily="18" charset="0"/>
                <a:cs typeface="Times New Roman" pitchFamily="18" charset="0"/>
              </a:rPr>
              <a:t>Обычно граф задают одним из </a:t>
            </a:r>
            <a:r>
              <a:rPr lang="ru-RU" sz="2400" b="1" kern="0" dirty="0" smtClean="0">
                <a:latin typeface="Times New Roman" pitchFamily="18" charset="0"/>
                <a:cs typeface="Times New Roman" pitchFamily="18" charset="0"/>
              </a:rPr>
              <a:t>двух</a:t>
            </a:r>
            <a:r>
              <a:rPr lang="ru-RU" sz="2400" kern="0" dirty="0" smtClean="0">
                <a:latin typeface="Times New Roman" pitchFamily="18" charset="0"/>
                <a:cs typeface="Times New Roman" pitchFamily="18" charset="0"/>
              </a:rPr>
              <a:t> способов: перечислением всех его ребер или таблицей, где в клетке на пересечении строки и столбца, соответствующих данным вершинам, указано, соединены эти вершины ребром или нет. Такая таблица называется </a:t>
            </a:r>
            <a:r>
              <a:rPr lang="ru-RU" sz="2400" b="1" kern="0" dirty="0" smtClean="0">
                <a:latin typeface="Times New Roman" pitchFamily="18" charset="0"/>
                <a:cs typeface="Times New Roman" pitchFamily="18" charset="0"/>
              </a:rPr>
              <a:t>таблицей смежности</a:t>
            </a:r>
            <a:r>
              <a:rPr lang="ru-RU" sz="2400" kern="0" dirty="0" smtClean="0">
                <a:latin typeface="Times New Roman" pitchFamily="18" charset="0"/>
                <a:cs typeface="Times New Roman" pitchFamily="18" charset="0"/>
              </a:rPr>
              <a:t>. Если граф нагруженный, то для каждого ребра в соответствующей клетке указывается нагрузка.</a:t>
            </a:r>
            <a:endParaRPr lang="ru-RU" sz="2400" kern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3429000"/>
            <a:ext cx="5088805" cy="3028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44008" y="3717032"/>
            <a:ext cx="42484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Приведем список ребер для нагруженного графа, изображенного на рисунке 6.7: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(АА; 2), (АВ; 3), (АС; 6), (ВС; 2), (А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; 4), (ВВ; 3), (СВ; 5).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4846845" cy="288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620688"/>
            <a:ext cx="4246363" cy="331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39552" y="4581128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таблице смежности ненагруженного графа везде вместо чисел, указывающих нагрузку (т. е. отличных от 0), стояло бы число 1. А в списке ребер ненагруженного графа просто не нужна числовая характеристика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028343"/>
            <a:ext cx="85689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заданиях на составление алгоритма, тем или иным образом обрабатывающего граф, вершины графа считаются перенумерованными натуральными числами от 1 до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(без пропусков и повторений).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Список ребер для нагруженного графа задается как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двумерный массив А[1:3;1: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где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первой строке соответствующей этому массиву таблицы указывается один конец ребра,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во второй — другой его конец,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 в третьей — величина нагрузки (здесь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 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число ребер в графе).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ненагруженного графа соответствующий массив содержит только первые две строки.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88204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Если граф задается таблицей смежности, то значение первого индекса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читается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номером первой вершины, а второго индекса — номером второй вершины; сами номера вершин в массиве не присутствуют. В частности, для графа на рисунке 6.7 при естественной нумерации вершин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1,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2,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3 и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4 список ребер в силу нашей договоренности задается массивом, который можно изобразить таблицей 6.2, а таблица смежности имеет вид таблицы 6.3.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80928"/>
            <a:ext cx="3625085" cy="1572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060848"/>
            <a:ext cx="3312368" cy="2478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308155"/>
            <a:ext cx="4283968" cy="2549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4509120"/>
            <a:ext cx="3240360" cy="2531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</TotalTime>
  <Words>443</Words>
  <Application>Microsoft Office PowerPoint</Application>
  <PresentationFormat>On-screen Show (4:3)</PresentationFormat>
  <Paragraphs>13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Поток</vt:lpstr>
      <vt:lpstr>Способы представления графов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Настя</dc:creator>
  <cp:lastModifiedBy>Windows User</cp:lastModifiedBy>
  <cp:revision>28</cp:revision>
  <dcterms:created xsi:type="dcterms:W3CDTF">2015-11-03T16:43:50Z</dcterms:created>
  <dcterms:modified xsi:type="dcterms:W3CDTF">2017-12-10T05:04:30Z</dcterms:modified>
</cp:coreProperties>
</file>