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3"/>
  </p:sldMasterIdLst>
  <p:notesMasterIdLst>
    <p:notesMasterId r:id="rId17"/>
  </p:notesMasterIdLst>
  <p:handoutMasterIdLst>
    <p:handoutMasterId r:id="rId18"/>
  </p:handout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algn="l" rtl="0" fontAlgn="base">
      <a:spcBef>
        <a:spcPct val="0"/>
      </a:spcBef>
      <a:spcAft>
        <a:spcPct val="0"/>
      </a:spcAft>
      <a:defRPr kumimoji="1" kern="1200">
        <a:solidFill>
          <a:schemeClr val="tx1"/>
        </a:solidFill>
        <a:latin typeface="Times New Roman" charset="0"/>
        <a:ea typeface="+mn-ea"/>
        <a:cs typeface="+mn-cs"/>
      </a:defRPr>
    </a:lvl1pPr>
    <a:lvl2pPr marL="457200" algn="l" rtl="0" fontAlgn="base">
      <a:spcBef>
        <a:spcPct val="0"/>
      </a:spcBef>
      <a:spcAft>
        <a:spcPct val="0"/>
      </a:spcAft>
      <a:defRPr kumimoji="1" kern="1200">
        <a:solidFill>
          <a:schemeClr val="tx1"/>
        </a:solidFill>
        <a:latin typeface="Times New Roman" charset="0"/>
        <a:ea typeface="+mn-ea"/>
        <a:cs typeface="+mn-cs"/>
      </a:defRPr>
    </a:lvl2pPr>
    <a:lvl3pPr marL="914400" algn="l" rtl="0" fontAlgn="base">
      <a:spcBef>
        <a:spcPct val="0"/>
      </a:spcBef>
      <a:spcAft>
        <a:spcPct val="0"/>
      </a:spcAft>
      <a:defRPr kumimoji="1" kern="1200">
        <a:solidFill>
          <a:schemeClr val="tx1"/>
        </a:solidFill>
        <a:latin typeface="Times New Roman" charset="0"/>
        <a:ea typeface="+mn-ea"/>
        <a:cs typeface="+mn-cs"/>
      </a:defRPr>
    </a:lvl3pPr>
    <a:lvl4pPr marL="1371600" algn="l" rtl="0" fontAlgn="base">
      <a:spcBef>
        <a:spcPct val="0"/>
      </a:spcBef>
      <a:spcAft>
        <a:spcPct val="0"/>
      </a:spcAft>
      <a:defRPr kumimoji="1" kern="1200">
        <a:solidFill>
          <a:schemeClr val="tx1"/>
        </a:solidFill>
        <a:latin typeface="Times New Roman" charset="0"/>
        <a:ea typeface="+mn-ea"/>
        <a:cs typeface="+mn-cs"/>
      </a:defRPr>
    </a:lvl4pPr>
    <a:lvl5pPr marL="1828800" algn="l" rtl="0" fontAlgn="base">
      <a:spcBef>
        <a:spcPct val="0"/>
      </a:spcBef>
      <a:spcAft>
        <a:spcPct val="0"/>
      </a:spcAft>
      <a:defRPr kumimoji="1" kern="1200">
        <a:solidFill>
          <a:schemeClr val="tx1"/>
        </a:solidFill>
        <a:latin typeface="Times New Roman" charset="0"/>
        <a:ea typeface="+mn-ea"/>
        <a:cs typeface="+mn-cs"/>
      </a:defRPr>
    </a:lvl5pPr>
    <a:lvl6pPr marL="2286000" algn="l" defTabSz="914400" rtl="0" eaLnBrk="1" latinLnBrk="0" hangingPunct="1">
      <a:defRPr kumimoji="1" kern="1200">
        <a:solidFill>
          <a:schemeClr val="tx1"/>
        </a:solidFill>
        <a:latin typeface="Times New Roman" charset="0"/>
        <a:ea typeface="+mn-ea"/>
        <a:cs typeface="+mn-cs"/>
      </a:defRPr>
    </a:lvl6pPr>
    <a:lvl7pPr marL="2743200" algn="l" defTabSz="914400" rtl="0" eaLnBrk="1" latinLnBrk="0" hangingPunct="1">
      <a:defRPr kumimoji="1" kern="1200">
        <a:solidFill>
          <a:schemeClr val="tx1"/>
        </a:solidFill>
        <a:latin typeface="Times New Roman" charset="0"/>
        <a:ea typeface="+mn-ea"/>
        <a:cs typeface="+mn-cs"/>
      </a:defRPr>
    </a:lvl7pPr>
    <a:lvl8pPr marL="3200400" algn="l" defTabSz="914400" rtl="0" eaLnBrk="1" latinLnBrk="0" hangingPunct="1">
      <a:defRPr kumimoji="1" kern="1200">
        <a:solidFill>
          <a:schemeClr val="tx1"/>
        </a:solidFill>
        <a:latin typeface="Times New Roman" charset="0"/>
        <a:ea typeface="+mn-ea"/>
        <a:cs typeface="+mn-cs"/>
      </a:defRPr>
    </a:lvl8pPr>
    <a:lvl9pPr marL="3657600" algn="l" defTabSz="914400" rtl="0" eaLnBrk="1" latinLnBrk="0" hangingPunct="1">
      <a:defRPr kumimoji="1"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FFFF"/>
    <a:srgbClr val="B2B2B2"/>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6902" autoAdjust="0"/>
    <p:restoredTop sz="94894" autoAdjust="0"/>
  </p:normalViewPr>
  <p:slideViewPr>
    <p:cSldViewPr>
      <p:cViewPr varScale="1">
        <p:scale>
          <a:sx n="87" d="100"/>
          <a:sy n="87" d="100"/>
        </p:scale>
        <p:origin x="-86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794"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1.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1" sz="1200"/>
            </a:lvl1pPr>
          </a:lstStyle>
          <a:p>
            <a:pPr>
              <a:defRPr/>
            </a:pPr>
            <a:endParaRPr lang="ru-RU"/>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1" sz="1200"/>
            </a:lvl1pPr>
          </a:lstStyle>
          <a:p>
            <a:pPr>
              <a:defRPr/>
            </a:pPr>
            <a:endParaRPr lang="ru-RU"/>
          </a:p>
        </p:txBody>
      </p:sp>
      <p:sp>
        <p:nvSpPr>
          <p:cNvPr id="1946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defRPr kumimoji="1" sz="1200"/>
            </a:lvl1pPr>
          </a:lstStyle>
          <a:p>
            <a:pPr>
              <a:defRPr/>
            </a:pPr>
            <a:endParaRPr lang="ru-RU"/>
          </a:p>
        </p:txBody>
      </p:sp>
      <p:sp>
        <p:nvSpPr>
          <p:cNvPr id="1946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defRPr kumimoji="1" sz="1200"/>
            </a:lvl1pPr>
          </a:lstStyle>
          <a:p>
            <a:pPr>
              <a:defRPr/>
            </a:pPr>
            <a:fld id="{AF213BA7-67FE-44A3-B644-3D2021F71CDB}" type="slidenum">
              <a:rPr lang="ru-RU"/>
              <a:pPr>
                <a:defRPr/>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kumimoji="1" sz="1200"/>
            </a:lvl1pPr>
          </a:lstStyle>
          <a:p>
            <a:pPr>
              <a:defRPr/>
            </a:pPr>
            <a:endParaRPr lang="ru-RU"/>
          </a:p>
        </p:txBody>
      </p:sp>
      <p:sp>
        <p:nvSpPr>
          <p:cNvPr id="18435" name="Rectangle 1027"/>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kumimoji="1" sz="1200"/>
            </a:lvl1pPr>
          </a:lstStyle>
          <a:p>
            <a:pPr>
              <a:defRPr/>
            </a:pPr>
            <a:endParaRPr lang="ru-RU"/>
          </a:p>
        </p:txBody>
      </p:sp>
      <p:sp>
        <p:nvSpPr>
          <p:cNvPr id="16388"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1029"/>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8438" name="Rectangle 1030"/>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1" hangingPunct="1">
              <a:defRPr kumimoji="1" sz="1200"/>
            </a:lvl1pPr>
          </a:lstStyle>
          <a:p>
            <a:pPr>
              <a:defRPr/>
            </a:pPr>
            <a:endParaRPr lang="ru-RU"/>
          </a:p>
        </p:txBody>
      </p:sp>
      <p:sp>
        <p:nvSpPr>
          <p:cNvPr id="18439" name="Rectangle 1031"/>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1" hangingPunct="1">
              <a:defRPr kumimoji="1" sz="1200"/>
            </a:lvl1pPr>
          </a:lstStyle>
          <a:p>
            <a:pPr>
              <a:defRPr/>
            </a:pPr>
            <a:fld id="{7B0EC5F4-17E3-464A-82D8-E12C6991F020}"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31"/>
          <p:cNvSpPr>
            <a:spLocks noGrp="1" noChangeArrowheads="1"/>
          </p:cNvSpPr>
          <p:nvPr>
            <p:ph type="sldNum" sz="quarter" idx="5"/>
          </p:nvPr>
        </p:nvSpPr>
        <p:spPr>
          <a:noFill/>
        </p:spPr>
        <p:txBody>
          <a:bodyPr/>
          <a:lstStyle/>
          <a:p>
            <a:fld id="{E994B89E-8626-42FD-A84E-57439AFA2837}" type="slidenum">
              <a:rPr lang="ru-RU" smtClean="0"/>
              <a:pPr/>
              <a:t>1</a:t>
            </a:fld>
            <a:endParaRPr lang="ru-RU" smtClean="0"/>
          </a:p>
        </p:txBody>
      </p:sp>
      <p:sp>
        <p:nvSpPr>
          <p:cNvPr id="17411" name="Rectangle 1026"/>
          <p:cNvSpPr>
            <a:spLocks noGrp="1" noRot="1" noChangeAspect="1" noChangeArrowheads="1" noTextEdit="1"/>
          </p:cNvSpPr>
          <p:nvPr>
            <p:ph type="sldImg"/>
          </p:nvPr>
        </p:nvSpPr>
        <p:spPr>
          <a:ln/>
        </p:spPr>
      </p:sp>
      <p:sp>
        <p:nvSpPr>
          <p:cNvPr id="17412" name="Rectangle 1027"/>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031"/>
          <p:cNvSpPr>
            <a:spLocks noGrp="1" noChangeArrowheads="1"/>
          </p:cNvSpPr>
          <p:nvPr>
            <p:ph type="sldNum" sz="quarter" idx="5"/>
          </p:nvPr>
        </p:nvSpPr>
        <p:spPr>
          <a:noFill/>
        </p:spPr>
        <p:txBody>
          <a:bodyPr/>
          <a:lstStyle/>
          <a:p>
            <a:fld id="{7F4B9D05-9AFD-4B4E-AED4-D11F328D76AB}" type="slidenum">
              <a:rPr lang="ru-RU" smtClean="0"/>
              <a:pPr/>
              <a:t>10</a:t>
            </a:fld>
            <a:endParaRPr lang="ru-RU"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31"/>
          <p:cNvSpPr>
            <a:spLocks noGrp="1" noChangeArrowheads="1"/>
          </p:cNvSpPr>
          <p:nvPr>
            <p:ph type="sldNum" sz="quarter" idx="5"/>
          </p:nvPr>
        </p:nvSpPr>
        <p:spPr>
          <a:noFill/>
        </p:spPr>
        <p:txBody>
          <a:bodyPr/>
          <a:lstStyle/>
          <a:p>
            <a:fld id="{7E52496B-59EC-4F63-927D-4C64E2FE2DF5}" type="slidenum">
              <a:rPr lang="ru-RU" smtClean="0"/>
              <a:pPr/>
              <a:t>2</a:t>
            </a:fld>
            <a:endParaRPr lang="ru-RU"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31"/>
          <p:cNvSpPr>
            <a:spLocks noGrp="1" noChangeArrowheads="1"/>
          </p:cNvSpPr>
          <p:nvPr>
            <p:ph type="sldNum" sz="quarter" idx="5"/>
          </p:nvPr>
        </p:nvSpPr>
        <p:spPr>
          <a:noFill/>
        </p:spPr>
        <p:txBody>
          <a:bodyPr/>
          <a:lstStyle/>
          <a:p>
            <a:fld id="{D7BC0899-354F-4A71-8109-A714C5EA098B}" type="slidenum">
              <a:rPr lang="ru-RU" smtClean="0"/>
              <a:pPr/>
              <a:t>3</a:t>
            </a:fld>
            <a:endParaRPr lang="ru-RU"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31"/>
          <p:cNvSpPr>
            <a:spLocks noGrp="1" noChangeArrowheads="1"/>
          </p:cNvSpPr>
          <p:nvPr>
            <p:ph type="sldNum" sz="quarter" idx="5"/>
          </p:nvPr>
        </p:nvSpPr>
        <p:spPr>
          <a:noFill/>
        </p:spPr>
        <p:txBody>
          <a:bodyPr/>
          <a:lstStyle/>
          <a:p>
            <a:fld id="{74FE7B7B-9EFD-4237-8E42-EBAA5B7C83E9}" type="slidenum">
              <a:rPr lang="ru-RU" smtClean="0"/>
              <a:pPr/>
              <a:t>4</a:t>
            </a:fld>
            <a:endParaRPr lang="ru-RU" smtClean="0"/>
          </a:p>
        </p:txBody>
      </p:sp>
      <p:sp>
        <p:nvSpPr>
          <p:cNvPr id="20483" name="Rectangle 1026"/>
          <p:cNvSpPr>
            <a:spLocks noGrp="1" noRot="1" noChangeAspect="1" noChangeArrowheads="1" noTextEdit="1"/>
          </p:cNvSpPr>
          <p:nvPr>
            <p:ph type="sldImg"/>
          </p:nvPr>
        </p:nvSpPr>
        <p:spPr>
          <a:ln/>
        </p:spPr>
      </p:sp>
      <p:sp>
        <p:nvSpPr>
          <p:cNvPr id="20484" name="Rectangle 1027"/>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31"/>
          <p:cNvSpPr>
            <a:spLocks noGrp="1" noChangeArrowheads="1"/>
          </p:cNvSpPr>
          <p:nvPr>
            <p:ph type="sldNum" sz="quarter" idx="5"/>
          </p:nvPr>
        </p:nvSpPr>
        <p:spPr>
          <a:noFill/>
        </p:spPr>
        <p:txBody>
          <a:bodyPr/>
          <a:lstStyle/>
          <a:p>
            <a:fld id="{49F295CB-9B3E-4081-94BB-B9BBA46B87A0}" type="slidenum">
              <a:rPr lang="ru-RU" smtClean="0"/>
              <a:pPr/>
              <a:t>5</a:t>
            </a:fld>
            <a:endParaRPr lang="ru-RU" smtClean="0"/>
          </a:p>
        </p:txBody>
      </p:sp>
      <p:sp>
        <p:nvSpPr>
          <p:cNvPr id="21507" name="Rectangle 1026"/>
          <p:cNvSpPr>
            <a:spLocks noGrp="1" noRot="1" noChangeAspect="1" noChangeArrowheads="1" noTextEdit="1"/>
          </p:cNvSpPr>
          <p:nvPr>
            <p:ph type="sldImg"/>
          </p:nvPr>
        </p:nvSpPr>
        <p:spPr>
          <a:ln/>
        </p:spPr>
      </p:sp>
      <p:sp>
        <p:nvSpPr>
          <p:cNvPr id="21508" name="Rectangle 1027"/>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31"/>
          <p:cNvSpPr>
            <a:spLocks noGrp="1" noChangeArrowheads="1"/>
          </p:cNvSpPr>
          <p:nvPr>
            <p:ph type="sldNum" sz="quarter" idx="5"/>
          </p:nvPr>
        </p:nvSpPr>
        <p:spPr>
          <a:noFill/>
        </p:spPr>
        <p:txBody>
          <a:bodyPr/>
          <a:lstStyle/>
          <a:p>
            <a:fld id="{0D536BE7-12CB-4BBF-A262-61AFB99635D4}" type="slidenum">
              <a:rPr lang="ru-RU" smtClean="0"/>
              <a:pPr/>
              <a:t>6</a:t>
            </a:fld>
            <a:endParaRPr lang="ru-RU"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31"/>
          <p:cNvSpPr>
            <a:spLocks noGrp="1" noChangeArrowheads="1"/>
          </p:cNvSpPr>
          <p:nvPr>
            <p:ph type="sldNum" sz="quarter" idx="5"/>
          </p:nvPr>
        </p:nvSpPr>
        <p:spPr>
          <a:noFill/>
        </p:spPr>
        <p:txBody>
          <a:bodyPr/>
          <a:lstStyle/>
          <a:p>
            <a:fld id="{F3D92827-AF51-4148-8319-991737B38847}" type="slidenum">
              <a:rPr lang="ru-RU" smtClean="0"/>
              <a:pPr/>
              <a:t>7</a:t>
            </a:fld>
            <a:endParaRPr lang="ru-RU"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031"/>
          <p:cNvSpPr>
            <a:spLocks noGrp="1" noChangeArrowheads="1"/>
          </p:cNvSpPr>
          <p:nvPr>
            <p:ph type="sldNum" sz="quarter" idx="5"/>
          </p:nvPr>
        </p:nvSpPr>
        <p:spPr>
          <a:noFill/>
        </p:spPr>
        <p:txBody>
          <a:bodyPr/>
          <a:lstStyle/>
          <a:p>
            <a:fld id="{A412CD02-5EF1-4812-8A98-4555ADC041B2}" type="slidenum">
              <a:rPr lang="ru-RU" smtClean="0"/>
              <a:pPr/>
              <a:t>8</a:t>
            </a:fld>
            <a:endParaRPr lang="ru-RU"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31"/>
          <p:cNvSpPr>
            <a:spLocks noGrp="1" noChangeArrowheads="1"/>
          </p:cNvSpPr>
          <p:nvPr>
            <p:ph type="sldNum" sz="quarter" idx="5"/>
          </p:nvPr>
        </p:nvSpPr>
        <p:spPr>
          <a:noFill/>
        </p:spPr>
        <p:txBody>
          <a:bodyPr/>
          <a:lstStyle/>
          <a:p>
            <a:fld id="{38C755F2-3CEA-46E5-95AB-0E6249120312}" type="slidenum">
              <a:rPr lang="ru-RU" smtClean="0"/>
              <a:pPr/>
              <a:t>9</a:t>
            </a:fld>
            <a:endParaRPr lang="ru-RU"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5"/>
          <p:cNvGrpSpPr>
            <a:grpSpLocks/>
          </p:cNvGrpSpPr>
          <p:nvPr/>
        </p:nvGrpSpPr>
        <p:grpSpPr bwMode="auto">
          <a:xfrm>
            <a:off x="0" y="0"/>
            <a:ext cx="1557338" cy="6878638"/>
            <a:chOff x="0" y="-6"/>
            <a:chExt cx="981" cy="4333"/>
          </a:xfrm>
        </p:grpSpPr>
        <p:sp>
          <p:nvSpPr>
            <p:cNvPr id="5" name="Rectangle 6"/>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eaLnBrk="0" hangingPunct="0">
                <a:defRPr/>
              </a:pPr>
              <a:endParaRPr kumimoji="0" lang="ru-RU"/>
            </a:p>
          </p:txBody>
        </p:sp>
        <p:sp>
          <p:nvSpPr>
            <p:cNvPr id="6" name="Rectangle 7"/>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7" name="Rectangle 8"/>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eaLnBrk="0" hangingPunct="0">
                <a:defRPr/>
              </a:pPr>
              <a:endParaRPr kumimoji="0" lang="ru-RU"/>
            </a:p>
          </p:txBody>
        </p:sp>
        <p:sp>
          <p:nvSpPr>
            <p:cNvPr id="8" name="Rectangle 9"/>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9" name="Freeform 10"/>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0" name="Freeform 11"/>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1" name="Freeform 12"/>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2" name="Freeform 13"/>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3" name="Freeform 14"/>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4" name="Freeform 15"/>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5" name="Freeform 16"/>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 name="Freeform 17"/>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7" name="Rectangle 18"/>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eaLnBrk="0" hangingPunct="0">
                <a:defRPr/>
              </a:pPr>
              <a:endParaRPr kumimoji="0" lang="ru-RU"/>
            </a:p>
          </p:txBody>
        </p:sp>
        <p:sp>
          <p:nvSpPr>
            <p:cNvPr id="18" name="Rectangle 19"/>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9" name="Rectangle 20"/>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eaLnBrk="0" hangingPunct="0">
                <a:defRPr/>
              </a:pPr>
              <a:endParaRPr kumimoji="0" lang="ru-RU"/>
            </a:p>
          </p:txBody>
        </p:sp>
        <p:sp>
          <p:nvSpPr>
            <p:cNvPr id="20" name="Rectangle 21"/>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21" name="Freeform 22"/>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2" name="Freeform 23"/>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3" name="Freeform 24"/>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4" name="Freeform 25"/>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5" name="Freeform 26"/>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6" name="Freeform 27"/>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7" name="Freeform 28"/>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8" name="Freeform 29"/>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29" name="Freeform 30"/>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30" name="Freeform 31"/>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31" name="Rectangle 32"/>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eaLnBrk="0" hangingPunct="0">
                <a:defRPr/>
              </a:pPr>
              <a:endParaRPr kumimoji="0" lang="ru-RU"/>
            </a:p>
          </p:txBody>
        </p:sp>
        <p:sp>
          <p:nvSpPr>
            <p:cNvPr id="32" name="Line 33"/>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eaLnBrk="0" hangingPunct="0">
                <a:defRPr/>
              </a:pPr>
              <a:endParaRPr kumimoji="0" lang="ru-RU"/>
            </a:p>
          </p:txBody>
        </p:sp>
        <p:sp>
          <p:nvSpPr>
            <p:cNvPr id="33" name="Line 34"/>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eaLnBrk="0" hangingPunct="0">
                <a:defRPr/>
              </a:pPr>
              <a:endParaRPr kumimoji="0" lang="ru-RU"/>
            </a:p>
          </p:txBody>
        </p:sp>
      </p:grpSp>
      <p:grpSp>
        <p:nvGrpSpPr>
          <p:cNvPr id="34" name="Group 35"/>
          <p:cNvGrpSpPr>
            <a:grpSpLocks/>
          </p:cNvGrpSpPr>
          <p:nvPr/>
        </p:nvGrpSpPr>
        <p:grpSpPr bwMode="auto">
          <a:xfrm>
            <a:off x="523875" y="1428750"/>
            <a:ext cx="2095500" cy="2095500"/>
            <a:chOff x="330" y="900"/>
            <a:chExt cx="1320" cy="1320"/>
          </a:xfrm>
        </p:grpSpPr>
        <p:sp>
          <p:nvSpPr>
            <p:cNvPr id="35" name="Rectangle 36"/>
            <p:cNvSpPr>
              <a:spLocks noChangeArrowheads="1"/>
            </p:cNvSpPr>
            <p:nvPr/>
          </p:nvSpPr>
          <p:spPr bwMode="auto">
            <a:xfrm>
              <a:off x="975" y="900"/>
              <a:ext cx="675" cy="1320"/>
            </a:xfrm>
            <a:prstGeom prst="rect">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a:effectLst/>
          </p:spPr>
          <p:txBody>
            <a:bodyPr/>
            <a:lstStyle/>
            <a:p>
              <a:pPr eaLnBrk="0" hangingPunct="0">
                <a:defRPr/>
              </a:pPr>
              <a:endParaRPr kumimoji="0" lang="ru-RU"/>
            </a:p>
          </p:txBody>
        </p:sp>
        <p:grpSp>
          <p:nvGrpSpPr>
            <p:cNvPr id="36" name="Group 37"/>
            <p:cNvGrpSpPr>
              <a:grpSpLocks/>
            </p:cNvGrpSpPr>
            <p:nvPr/>
          </p:nvGrpSpPr>
          <p:grpSpPr bwMode="auto">
            <a:xfrm>
              <a:off x="330" y="1015"/>
              <a:ext cx="1079" cy="1060"/>
              <a:chOff x="330" y="1015"/>
              <a:chExt cx="1079" cy="1060"/>
            </a:xfrm>
          </p:grpSpPr>
          <p:grpSp>
            <p:nvGrpSpPr>
              <p:cNvPr id="37" name="Group 38"/>
              <p:cNvGrpSpPr>
                <a:grpSpLocks/>
              </p:cNvGrpSpPr>
              <p:nvPr/>
            </p:nvGrpSpPr>
            <p:grpSpPr bwMode="auto">
              <a:xfrm>
                <a:off x="330" y="1015"/>
                <a:ext cx="1079" cy="1060"/>
                <a:chOff x="330" y="1015"/>
                <a:chExt cx="1079" cy="1060"/>
              </a:xfrm>
            </p:grpSpPr>
            <p:grpSp>
              <p:nvGrpSpPr>
                <p:cNvPr id="45" name="Group 39"/>
                <p:cNvGrpSpPr>
                  <a:grpSpLocks/>
                </p:cNvGrpSpPr>
                <p:nvPr/>
              </p:nvGrpSpPr>
              <p:grpSpPr bwMode="auto">
                <a:xfrm>
                  <a:off x="330" y="1015"/>
                  <a:ext cx="1079" cy="1060"/>
                  <a:chOff x="330" y="1015"/>
                  <a:chExt cx="1079" cy="1060"/>
                </a:xfrm>
              </p:grpSpPr>
              <p:sp>
                <p:nvSpPr>
                  <p:cNvPr id="50" name="Rectangle 40"/>
                  <p:cNvSpPr>
                    <a:spLocks noChangeArrowheads="1"/>
                  </p:cNvSpPr>
                  <p:nvPr/>
                </p:nvSpPr>
                <p:spPr bwMode="auto">
                  <a:xfrm>
                    <a:off x="333" y="1910"/>
                    <a:ext cx="1074" cy="165"/>
                  </a:xfrm>
                  <a:prstGeom prst="rect">
                    <a:avLst/>
                  </a:prstGeom>
                  <a:gradFill rotWithShape="0">
                    <a:gsLst>
                      <a:gs pos="0">
                        <a:schemeClr val="accent1"/>
                      </a:gs>
                      <a:gs pos="100000">
                        <a:schemeClr val="accent1">
                          <a:gamma/>
                          <a:shade val="46275"/>
                          <a:invGamma/>
                        </a:schemeClr>
                      </a:gs>
                    </a:gsLst>
                    <a:lin ang="5400000" scaled="1"/>
                  </a:gradFill>
                  <a:ln w="9525">
                    <a:noFill/>
                    <a:miter lim="800000"/>
                    <a:headEnd/>
                    <a:tailEnd/>
                  </a:ln>
                  <a:effectLst/>
                </p:spPr>
                <p:txBody>
                  <a:bodyPr/>
                  <a:lstStyle/>
                  <a:p>
                    <a:pPr eaLnBrk="0" hangingPunct="0">
                      <a:defRPr/>
                    </a:pPr>
                    <a:endParaRPr kumimoji="0" lang="ru-RU"/>
                  </a:p>
                </p:txBody>
              </p:sp>
              <p:sp>
                <p:nvSpPr>
                  <p:cNvPr id="51" name="Rectangle 41"/>
                  <p:cNvSpPr>
                    <a:spLocks noChangeArrowheads="1"/>
                  </p:cNvSpPr>
                  <p:nvPr/>
                </p:nvSpPr>
                <p:spPr bwMode="auto">
                  <a:xfrm>
                    <a:off x="333" y="1015"/>
                    <a:ext cx="1074" cy="165"/>
                  </a:xfrm>
                  <a:prstGeom prst="rect">
                    <a:avLst/>
                  </a:prstGeom>
                  <a:gradFill rotWithShape="0">
                    <a:gsLst>
                      <a:gs pos="0">
                        <a:schemeClr val="accent1">
                          <a:gamma/>
                          <a:shade val="46275"/>
                          <a:invGamma/>
                        </a:schemeClr>
                      </a:gs>
                      <a:gs pos="100000">
                        <a:schemeClr val="accent1"/>
                      </a:gs>
                    </a:gsLst>
                    <a:lin ang="5400000" scaled="1"/>
                  </a:gradFill>
                  <a:ln w="9525">
                    <a:noFill/>
                    <a:miter lim="800000"/>
                    <a:headEnd/>
                    <a:tailEnd/>
                  </a:ln>
                  <a:effectLst/>
                </p:spPr>
                <p:txBody>
                  <a:bodyPr/>
                  <a:lstStyle/>
                  <a:p>
                    <a:pPr eaLnBrk="0" hangingPunct="0">
                      <a:defRPr/>
                    </a:pPr>
                    <a:endParaRPr kumimoji="0" lang="ru-RU"/>
                  </a:p>
                </p:txBody>
              </p:sp>
              <p:sp>
                <p:nvSpPr>
                  <p:cNvPr id="52" name="AutoShape 42"/>
                  <p:cNvSpPr>
                    <a:spLocks noChangeArrowheads="1"/>
                  </p:cNvSpPr>
                  <p:nvPr/>
                </p:nvSpPr>
                <p:spPr bwMode="auto">
                  <a:xfrm rot="5400000" flipV="1">
                    <a:off x="-91" y="144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eaLnBrk="0" hangingPunct="0">
                      <a:defRPr/>
                    </a:pPr>
                    <a:endParaRPr kumimoji="0" lang="ru-RU"/>
                  </a:p>
                </p:txBody>
              </p:sp>
              <p:sp>
                <p:nvSpPr>
                  <p:cNvPr id="53" name="AutoShape 43"/>
                  <p:cNvSpPr>
                    <a:spLocks noChangeArrowheads="1"/>
                  </p:cNvSpPr>
                  <p:nvPr/>
                </p:nvSpPr>
                <p:spPr bwMode="auto">
                  <a:xfrm rot="-5400000" flipH="1" flipV="1">
                    <a:off x="802" y="143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eaLnBrk="0" hangingPunct="0">
                      <a:defRPr/>
                    </a:pPr>
                    <a:endParaRPr kumimoji="0" lang="ru-RU"/>
                  </a:p>
                </p:txBody>
              </p:sp>
            </p:grpSp>
            <p:sp>
              <p:nvSpPr>
                <p:cNvPr id="46" name="Rectangle 44"/>
                <p:cNvSpPr>
                  <a:spLocks noChangeArrowheads="1"/>
                </p:cNvSpPr>
                <p:nvPr/>
              </p:nvSpPr>
              <p:spPr bwMode="auto">
                <a:xfrm>
                  <a:off x="433" y="1111"/>
                  <a:ext cx="874" cy="868"/>
                </a:xfrm>
                <a:prstGeom prst="rect">
                  <a:avLst/>
                </a:prstGeom>
                <a:gradFill rotWithShape="0">
                  <a:gsLst>
                    <a:gs pos="0">
                      <a:schemeClr val="accent1">
                        <a:gamma/>
                        <a:shade val="46275"/>
                        <a:invGamma/>
                      </a:schemeClr>
                    </a:gs>
                    <a:gs pos="100000">
                      <a:schemeClr val="accent1"/>
                    </a:gs>
                  </a:gsLst>
                  <a:path path="shape">
                    <a:fillToRect l="50000" t="50000" r="50000" b="50000"/>
                  </a:path>
                </a:gradFill>
                <a:ln w="9525">
                  <a:noFill/>
                  <a:miter lim="800000"/>
                  <a:headEnd/>
                  <a:tailEnd/>
                </a:ln>
                <a:effectLst/>
              </p:spPr>
              <p:txBody>
                <a:bodyPr/>
                <a:lstStyle/>
                <a:p>
                  <a:pPr eaLnBrk="0" hangingPunct="0">
                    <a:defRPr/>
                  </a:pPr>
                  <a:endParaRPr kumimoji="0" lang="ru-RU"/>
                </a:p>
              </p:txBody>
            </p:sp>
            <p:sp>
              <p:nvSpPr>
                <p:cNvPr id="47" name="Oval 45"/>
                <p:cNvSpPr>
                  <a:spLocks noChangeArrowheads="1"/>
                </p:cNvSpPr>
                <p:nvPr/>
              </p:nvSpPr>
              <p:spPr bwMode="auto">
                <a:xfrm>
                  <a:off x="484" y="1170"/>
                  <a:ext cx="772" cy="750"/>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8" name="Oval 46"/>
                <p:cNvSpPr>
                  <a:spLocks noChangeArrowheads="1"/>
                </p:cNvSpPr>
                <p:nvPr/>
              </p:nvSpPr>
              <p:spPr bwMode="auto">
                <a:xfrm>
                  <a:off x="559" y="1241"/>
                  <a:ext cx="622" cy="608"/>
                </a:xfrm>
                <a:prstGeom prst="ellipse">
                  <a:avLst/>
                </a:prstGeom>
                <a:gradFill rotWithShape="0">
                  <a:gsLst>
                    <a:gs pos="0">
                      <a:schemeClr val="accent1">
                        <a:gamma/>
                        <a:shade val="46275"/>
                        <a:invGamma/>
                      </a:schemeClr>
                    </a:gs>
                    <a:gs pos="100000">
                      <a:schemeClr val="accent1"/>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sp>
              <p:nvSpPr>
                <p:cNvPr id="49" name="Oval 47"/>
                <p:cNvSpPr>
                  <a:spLocks noChangeArrowheads="1"/>
                </p:cNvSpPr>
                <p:nvPr/>
              </p:nvSpPr>
              <p:spPr bwMode="auto">
                <a:xfrm>
                  <a:off x="624" y="1303"/>
                  <a:ext cx="492" cy="484"/>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nvGrpSpPr>
              <p:cNvPr id="38" name="Group 48"/>
              <p:cNvGrpSpPr>
                <a:grpSpLocks/>
              </p:cNvGrpSpPr>
              <p:nvPr/>
            </p:nvGrpSpPr>
            <p:grpSpPr bwMode="auto">
              <a:xfrm>
                <a:off x="634" y="1345"/>
                <a:ext cx="447" cy="402"/>
                <a:chOff x="634" y="1345"/>
                <a:chExt cx="447" cy="402"/>
              </a:xfrm>
            </p:grpSpPr>
            <p:sp>
              <p:nvSpPr>
                <p:cNvPr id="39" name="Arc 49"/>
                <p:cNvSpPr>
                  <a:spLocks/>
                </p:cNvSpPr>
                <p:nvPr/>
              </p:nvSpPr>
              <p:spPr bwMode="auto">
                <a:xfrm>
                  <a:off x="856" y="1409"/>
                  <a:ext cx="34" cy="288"/>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40" name="Arc 50"/>
                <p:cNvSpPr>
                  <a:spLocks/>
                </p:cNvSpPr>
                <p:nvPr/>
              </p:nvSpPr>
              <p:spPr bwMode="auto">
                <a:xfrm>
                  <a:off x="827" y="1409"/>
                  <a:ext cx="34" cy="288"/>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accent1">
                        <a:gamma/>
                        <a:shade val="46275"/>
                        <a:invGamma/>
                      </a:schemeClr>
                    </a:gs>
                    <a:gs pos="100000">
                      <a:schemeClr val="accent1"/>
                    </a:gs>
                  </a:gsLst>
                  <a:lin ang="0" scaled="1"/>
                </a:gradFill>
                <a:ln w="9525">
                  <a:noFill/>
                  <a:round/>
                  <a:headEnd type="none" w="sm" len="sm"/>
                  <a:tailEnd type="none" w="sm" len="sm"/>
                </a:ln>
                <a:effectLst/>
              </p:spPr>
              <p:txBody>
                <a:bodyPr/>
                <a:lstStyle/>
                <a:p>
                  <a:pPr eaLnBrk="0" hangingPunct="0">
                    <a:defRPr/>
                  </a:pPr>
                  <a:endParaRPr kumimoji="0" lang="ru-RU"/>
                </a:p>
              </p:txBody>
            </p:sp>
            <p:sp>
              <p:nvSpPr>
                <p:cNvPr id="41" name="AutoShape 51"/>
                <p:cNvSpPr>
                  <a:spLocks noChangeArrowheads="1"/>
                </p:cNvSpPr>
                <p:nvPr/>
              </p:nvSpPr>
              <p:spPr bwMode="auto">
                <a:xfrm>
                  <a:off x="798" y="1694"/>
                  <a:ext cx="122" cy="53"/>
                </a:xfrm>
                <a:prstGeom prst="roundRect">
                  <a:avLst>
                    <a:gd name="adj" fmla="val 49995"/>
                  </a:avLst>
                </a:pr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a:lstStyle/>
                <a:p>
                  <a:pPr eaLnBrk="0" hangingPunct="0">
                    <a:defRPr/>
                  </a:pPr>
                  <a:endParaRPr kumimoji="0" lang="ru-RU"/>
                </a:p>
              </p:txBody>
            </p:sp>
            <p:sp>
              <p:nvSpPr>
                <p:cNvPr id="42" name="Freeform 52"/>
                <p:cNvSpPr>
                  <a:spLocks/>
                </p:cNvSpPr>
                <p:nvPr/>
              </p:nvSpPr>
              <p:spPr bwMode="auto">
                <a:xfrm>
                  <a:off x="634" y="1467"/>
                  <a:ext cx="221" cy="230"/>
                </a:xfrm>
                <a:custGeom>
                  <a:avLst/>
                  <a:gdLst/>
                  <a:ahLst/>
                  <a:cxnLst>
                    <a:cxn ang="0">
                      <a:pos x="212" y="204"/>
                    </a:cxn>
                    <a:cxn ang="0">
                      <a:pos x="194" y="158"/>
                    </a:cxn>
                    <a:cxn ang="0">
                      <a:pos x="188" y="111"/>
                    </a:cxn>
                    <a:cxn ang="0">
                      <a:pos x="183" y="72"/>
                    </a:cxn>
                    <a:cxn ang="0">
                      <a:pos x="178" y="52"/>
                    </a:cxn>
                    <a:cxn ang="0">
                      <a:pos x="169" y="37"/>
                    </a:cxn>
                    <a:cxn ang="0">
                      <a:pos x="157" y="24"/>
                    </a:cxn>
                    <a:cxn ang="0">
                      <a:pos x="143" y="13"/>
                    </a:cxn>
                    <a:cxn ang="0">
                      <a:pos x="124" y="5"/>
                    </a:cxn>
                    <a:cxn ang="0">
                      <a:pos x="100" y="0"/>
                    </a:cxn>
                    <a:cxn ang="0">
                      <a:pos x="76" y="0"/>
                    </a:cxn>
                    <a:cxn ang="0">
                      <a:pos x="54" y="7"/>
                    </a:cxn>
                    <a:cxn ang="0">
                      <a:pos x="35" y="16"/>
                    </a:cxn>
                    <a:cxn ang="0">
                      <a:pos x="18" y="31"/>
                    </a:cxn>
                    <a:cxn ang="0">
                      <a:pos x="5" y="51"/>
                    </a:cxn>
                    <a:cxn ang="0">
                      <a:pos x="0" y="73"/>
                    </a:cxn>
                    <a:cxn ang="0">
                      <a:pos x="3" y="72"/>
                    </a:cxn>
                    <a:cxn ang="0">
                      <a:pos x="15" y="64"/>
                    </a:cxn>
                    <a:cxn ang="0">
                      <a:pos x="35" y="58"/>
                    </a:cxn>
                    <a:cxn ang="0">
                      <a:pos x="56" y="57"/>
                    </a:cxn>
                    <a:cxn ang="0">
                      <a:pos x="74" y="63"/>
                    </a:cxn>
                    <a:cxn ang="0">
                      <a:pos x="87" y="73"/>
                    </a:cxn>
                    <a:cxn ang="0">
                      <a:pos x="93" y="85"/>
                    </a:cxn>
                    <a:cxn ang="0">
                      <a:pos x="96" y="102"/>
                    </a:cxn>
                    <a:cxn ang="0">
                      <a:pos x="100" y="124"/>
                    </a:cxn>
                    <a:cxn ang="0">
                      <a:pos x="106" y="147"/>
                    </a:cxn>
                    <a:cxn ang="0">
                      <a:pos x="116" y="168"/>
                    </a:cxn>
                    <a:cxn ang="0">
                      <a:pos x="131" y="190"/>
                    </a:cxn>
                    <a:cxn ang="0">
                      <a:pos x="150" y="207"/>
                    </a:cxn>
                    <a:cxn ang="0">
                      <a:pos x="172" y="219"/>
                    </a:cxn>
                    <a:cxn ang="0">
                      <a:pos x="194" y="226"/>
                    </a:cxn>
                    <a:cxn ang="0">
                      <a:pos x="220" y="229"/>
                    </a:cxn>
                  </a:cxnLst>
                  <a:rect l="0" t="0" r="r" b="b"/>
                  <a:pathLst>
                    <a:path w="221" h="230">
                      <a:moveTo>
                        <a:pt x="220" y="229"/>
                      </a:moveTo>
                      <a:lnTo>
                        <a:pt x="212" y="204"/>
                      </a:lnTo>
                      <a:lnTo>
                        <a:pt x="202" y="180"/>
                      </a:lnTo>
                      <a:lnTo>
                        <a:pt x="194" y="158"/>
                      </a:lnTo>
                      <a:lnTo>
                        <a:pt x="190" y="136"/>
                      </a:lnTo>
                      <a:lnTo>
                        <a:pt x="188" y="111"/>
                      </a:lnTo>
                      <a:lnTo>
                        <a:pt x="185" y="85"/>
                      </a:lnTo>
                      <a:lnTo>
                        <a:pt x="183" y="72"/>
                      </a:lnTo>
                      <a:lnTo>
                        <a:pt x="181" y="61"/>
                      </a:lnTo>
                      <a:lnTo>
                        <a:pt x="178" y="52"/>
                      </a:lnTo>
                      <a:lnTo>
                        <a:pt x="173" y="43"/>
                      </a:lnTo>
                      <a:lnTo>
                        <a:pt x="169" y="37"/>
                      </a:lnTo>
                      <a:lnTo>
                        <a:pt x="164" y="30"/>
                      </a:lnTo>
                      <a:lnTo>
                        <a:pt x="157" y="24"/>
                      </a:lnTo>
                      <a:lnTo>
                        <a:pt x="150" y="18"/>
                      </a:lnTo>
                      <a:lnTo>
                        <a:pt x="143" y="13"/>
                      </a:lnTo>
                      <a:lnTo>
                        <a:pt x="134" y="9"/>
                      </a:lnTo>
                      <a:lnTo>
                        <a:pt x="124" y="5"/>
                      </a:lnTo>
                      <a:lnTo>
                        <a:pt x="112" y="2"/>
                      </a:lnTo>
                      <a:lnTo>
                        <a:pt x="100" y="0"/>
                      </a:lnTo>
                      <a:lnTo>
                        <a:pt x="88" y="0"/>
                      </a:lnTo>
                      <a:lnTo>
                        <a:pt x="76" y="0"/>
                      </a:lnTo>
                      <a:lnTo>
                        <a:pt x="65" y="2"/>
                      </a:lnTo>
                      <a:lnTo>
                        <a:pt x="54" y="7"/>
                      </a:lnTo>
                      <a:lnTo>
                        <a:pt x="45" y="10"/>
                      </a:lnTo>
                      <a:lnTo>
                        <a:pt x="35" y="16"/>
                      </a:lnTo>
                      <a:lnTo>
                        <a:pt x="25" y="24"/>
                      </a:lnTo>
                      <a:lnTo>
                        <a:pt x="18" y="31"/>
                      </a:lnTo>
                      <a:lnTo>
                        <a:pt x="11" y="41"/>
                      </a:lnTo>
                      <a:lnTo>
                        <a:pt x="5" y="51"/>
                      </a:lnTo>
                      <a:lnTo>
                        <a:pt x="1" y="63"/>
                      </a:lnTo>
                      <a:lnTo>
                        <a:pt x="0" y="73"/>
                      </a:lnTo>
                      <a:lnTo>
                        <a:pt x="0" y="79"/>
                      </a:lnTo>
                      <a:lnTo>
                        <a:pt x="3" y="72"/>
                      </a:lnTo>
                      <a:lnTo>
                        <a:pt x="8" y="67"/>
                      </a:lnTo>
                      <a:lnTo>
                        <a:pt x="15" y="64"/>
                      </a:lnTo>
                      <a:lnTo>
                        <a:pt x="25" y="60"/>
                      </a:lnTo>
                      <a:lnTo>
                        <a:pt x="35" y="58"/>
                      </a:lnTo>
                      <a:lnTo>
                        <a:pt x="46" y="57"/>
                      </a:lnTo>
                      <a:lnTo>
                        <a:pt x="56" y="57"/>
                      </a:lnTo>
                      <a:lnTo>
                        <a:pt x="67" y="60"/>
                      </a:lnTo>
                      <a:lnTo>
                        <a:pt x="74" y="63"/>
                      </a:lnTo>
                      <a:lnTo>
                        <a:pt x="81" y="67"/>
                      </a:lnTo>
                      <a:lnTo>
                        <a:pt x="87" y="73"/>
                      </a:lnTo>
                      <a:lnTo>
                        <a:pt x="91" y="78"/>
                      </a:lnTo>
                      <a:lnTo>
                        <a:pt x="93" y="85"/>
                      </a:lnTo>
                      <a:lnTo>
                        <a:pt x="95" y="92"/>
                      </a:lnTo>
                      <a:lnTo>
                        <a:pt x="96" y="102"/>
                      </a:lnTo>
                      <a:lnTo>
                        <a:pt x="98" y="112"/>
                      </a:lnTo>
                      <a:lnTo>
                        <a:pt x="100" y="124"/>
                      </a:lnTo>
                      <a:lnTo>
                        <a:pt x="103" y="135"/>
                      </a:lnTo>
                      <a:lnTo>
                        <a:pt x="106" y="147"/>
                      </a:lnTo>
                      <a:lnTo>
                        <a:pt x="111" y="158"/>
                      </a:lnTo>
                      <a:lnTo>
                        <a:pt x="116" y="168"/>
                      </a:lnTo>
                      <a:lnTo>
                        <a:pt x="123" y="180"/>
                      </a:lnTo>
                      <a:lnTo>
                        <a:pt x="131" y="190"/>
                      </a:lnTo>
                      <a:lnTo>
                        <a:pt x="140" y="199"/>
                      </a:lnTo>
                      <a:lnTo>
                        <a:pt x="150" y="207"/>
                      </a:lnTo>
                      <a:lnTo>
                        <a:pt x="163" y="215"/>
                      </a:lnTo>
                      <a:lnTo>
                        <a:pt x="172" y="219"/>
                      </a:lnTo>
                      <a:lnTo>
                        <a:pt x="183" y="223"/>
                      </a:lnTo>
                      <a:lnTo>
                        <a:pt x="194" y="226"/>
                      </a:lnTo>
                      <a:lnTo>
                        <a:pt x="207" y="228"/>
                      </a:lnTo>
                      <a:lnTo>
                        <a:pt x="22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43" name="Freeform 53"/>
                <p:cNvSpPr>
                  <a:spLocks/>
                </p:cNvSpPr>
                <p:nvPr/>
              </p:nvSpPr>
              <p:spPr bwMode="auto">
                <a:xfrm>
                  <a:off x="859" y="1467"/>
                  <a:ext cx="222" cy="230"/>
                </a:xfrm>
                <a:custGeom>
                  <a:avLst/>
                  <a:gdLst/>
                  <a:ahLst/>
                  <a:cxnLst>
                    <a:cxn ang="0">
                      <a:pos x="7" y="204"/>
                    </a:cxn>
                    <a:cxn ang="0">
                      <a:pos x="25" y="158"/>
                    </a:cxn>
                    <a:cxn ang="0">
                      <a:pos x="31" y="111"/>
                    </a:cxn>
                    <a:cxn ang="0">
                      <a:pos x="36" y="72"/>
                    </a:cxn>
                    <a:cxn ang="0">
                      <a:pos x="41" y="52"/>
                    </a:cxn>
                    <a:cxn ang="0">
                      <a:pos x="50" y="37"/>
                    </a:cxn>
                    <a:cxn ang="0">
                      <a:pos x="62" y="24"/>
                    </a:cxn>
                    <a:cxn ang="0">
                      <a:pos x="77" y="13"/>
                    </a:cxn>
                    <a:cxn ang="0">
                      <a:pos x="96" y="5"/>
                    </a:cxn>
                    <a:cxn ang="0">
                      <a:pos x="120" y="0"/>
                    </a:cxn>
                    <a:cxn ang="0">
                      <a:pos x="143" y="0"/>
                    </a:cxn>
                    <a:cxn ang="0">
                      <a:pos x="165" y="7"/>
                    </a:cxn>
                    <a:cxn ang="0">
                      <a:pos x="184" y="16"/>
                    </a:cxn>
                    <a:cxn ang="0">
                      <a:pos x="201" y="31"/>
                    </a:cxn>
                    <a:cxn ang="0">
                      <a:pos x="215" y="51"/>
                    </a:cxn>
                    <a:cxn ang="0">
                      <a:pos x="221" y="73"/>
                    </a:cxn>
                    <a:cxn ang="0">
                      <a:pos x="217" y="72"/>
                    </a:cxn>
                    <a:cxn ang="0">
                      <a:pos x="205" y="64"/>
                    </a:cxn>
                    <a:cxn ang="0">
                      <a:pos x="184" y="58"/>
                    </a:cxn>
                    <a:cxn ang="0">
                      <a:pos x="164" y="57"/>
                    </a:cxn>
                    <a:cxn ang="0">
                      <a:pos x="145" y="63"/>
                    </a:cxn>
                    <a:cxn ang="0">
                      <a:pos x="132" y="73"/>
                    </a:cxn>
                    <a:cxn ang="0">
                      <a:pos x="127" y="85"/>
                    </a:cxn>
                    <a:cxn ang="0">
                      <a:pos x="123" y="102"/>
                    </a:cxn>
                    <a:cxn ang="0">
                      <a:pos x="120" y="124"/>
                    </a:cxn>
                    <a:cxn ang="0">
                      <a:pos x="113" y="147"/>
                    </a:cxn>
                    <a:cxn ang="0">
                      <a:pos x="104" y="168"/>
                    </a:cxn>
                    <a:cxn ang="0">
                      <a:pos x="89" y="190"/>
                    </a:cxn>
                    <a:cxn ang="0">
                      <a:pos x="69" y="207"/>
                    </a:cxn>
                    <a:cxn ang="0">
                      <a:pos x="47" y="219"/>
                    </a:cxn>
                    <a:cxn ang="0">
                      <a:pos x="25" y="226"/>
                    </a:cxn>
                    <a:cxn ang="0">
                      <a:pos x="0" y="229"/>
                    </a:cxn>
                  </a:cxnLst>
                  <a:rect l="0" t="0" r="r" b="b"/>
                  <a:pathLst>
                    <a:path w="222" h="230">
                      <a:moveTo>
                        <a:pt x="0" y="229"/>
                      </a:moveTo>
                      <a:lnTo>
                        <a:pt x="7" y="204"/>
                      </a:lnTo>
                      <a:lnTo>
                        <a:pt x="17" y="180"/>
                      </a:lnTo>
                      <a:lnTo>
                        <a:pt x="25" y="158"/>
                      </a:lnTo>
                      <a:lnTo>
                        <a:pt x="29" y="136"/>
                      </a:lnTo>
                      <a:lnTo>
                        <a:pt x="31" y="111"/>
                      </a:lnTo>
                      <a:lnTo>
                        <a:pt x="34" y="85"/>
                      </a:lnTo>
                      <a:lnTo>
                        <a:pt x="36" y="72"/>
                      </a:lnTo>
                      <a:lnTo>
                        <a:pt x="38" y="61"/>
                      </a:lnTo>
                      <a:lnTo>
                        <a:pt x="41" y="52"/>
                      </a:lnTo>
                      <a:lnTo>
                        <a:pt x="46" y="43"/>
                      </a:lnTo>
                      <a:lnTo>
                        <a:pt x="50" y="37"/>
                      </a:lnTo>
                      <a:lnTo>
                        <a:pt x="56" y="30"/>
                      </a:lnTo>
                      <a:lnTo>
                        <a:pt x="62" y="24"/>
                      </a:lnTo>
                      <a:lnTo>
                        <a:pt x="69" y="18"/>
                      </a:lnTo>
                      <a:lnTo>
                        <a:pt x="77" y="13"/>
                      </a:lnTo>
                      <a:lnTo>
                        <a:pt x="86" y="9"/>
                      </a:lnTo>
                      <a:lnTo>
                        <a:pt x="96" y="5"/>
                      </a:lnTo>
                      <a:lnTo>
                        <a:pt x="108" y="2"/>
                      </a:lnTo>
                      <a:lnTo>
                        <a:pt x="120" y="0"/>
                      </a:lnTo>
                      <a:lnTo>
                        <a:pt x="132" y="0"/>
                      </a:lnTo>
                      <a:lnTo>
                        <a:pt x="143" y="0"/>
                      </a:lnTo>
                      <a:lnTo>
                        <a:pt x="155" y="2"/>
                      </a:lnTo>
                      <a:lnTo>
                        <a:pt x="165" y="7"/>
                      </a:lnTo>
                      <a:lnTo>
                        <a:pt x="175" y="10"/>
                      </a:lnTo>
                      <a:lnTo>
                        <a:pt x="184" y="16"/>
                      </a:lnTo>
                      <a:lnTo>
                        <a:pt x="195" y="24"/>
                      </a:lnTo>
                      <a:lnTo>
                        <a:pt x="201" y="31"/>
                      </a:lnTo>
                      <a:lnTo>
                        <a:pt x="209" y="41"/>
                      </a:lnTo>
                      <a:lnTo>
                        <a:pt x="215" y="51"/>
                      </a:lnTo>
                      <a:lnTo>
                        <a:pt x="219" y="63"/>
                      </a:lnTo>
                      <a:lnTo>
                        <a:pt x="221" y="73"/>
                      </a:lnTo>
                      <a:lnTo>
                        <a:pt x="220" y="79"/>
                      </a:lnTo>
                      <a:lnTo>
                        <a:pt x="217" y="72"/>
                      </a:lnTo>
                      <a:lnTo>
                        <a:pt x="212" y="67"/>
                      </a:lnTo>
                      <a:lnTo>
                        <a:pt x="205" y="64"/>
                      </a:lnTo>
                      <a:lnTo>
                        <a:pt x="195" y="60"/>
                      </a:lnTo>
                      <a:lnTo>
                        <a:pt x="184" y="58"/>
                      </a:lnTo>
                      <a:lnTo>
                        <a:pt x="174" y="57"/>
                      </a:lnTo>
                      <a:lnTo>
                        <a:pt x="164" y="57"/>
                      </a:lnTo>
                      <a:lnTo>
                        <a:pt x="153" y="60"/>
                      </a:lnTo>
                      <a:lnTo>
                        <a:pt x="145" y="63"/>
                      </a:lnTo>
                      <a:lnTo>
                        <a:pt x="139" y="67"/>
                      </a:lnTo>
                      <a:lnTo>
                        <a:pt x="132" y="73"/>
                      </a:lnTo>
                      <a:lnTo>
                        <a:pt x="129" y="78"/>
                      </a:lnTo>
                      <a:lnTo>
                        <a:pt x="127" y="85"/>
                      </a:lnTo>
                      <a:lnTo>
                        <a:pt x="125" y="92"/>
                      </a:lnTo>
                      <a:lnTo>
                        <a:pt x="123" y="102"/>
                      </a:lnTo>
                      <a:lnTo>
                        <a:pt x="122" y="112"/>
                      </a:lnTo>
                      <a:lnTo>
                        <a:pt x="120" y="124"/>
                      </a:lnTo>
                      <a:lnTo>
                        <a:pt x="117" y="135"/>
                      </a:lnTo>
                      <a:lnTo>
                        <a:pt x="113" y="147"/>
                      </a:lnTo>
                      <a:lnTo>
                        <a:pt x="109" y="158"/>
                      </a:lnTo>
                      <a:lnTo>
                        <a:pt x="104" y="168"/>
                      </a:lnTo>
                      <a:lnTo>
                        <a:pt x="97" y="180"/>
                      </a:lnTo>
                      <a:lnTo>
                        <a:pt x="89" y="190"/>
                      </a:lnTo>
                      <a:lnTo>
                        <a:pt x="79" y="199"/>
                      </a:lnTo>
                      <a:lnTo>
                        <a:pt x="69" y="207"/>
                      </a:lnTo>
                      <a:lnTo>
                        <a:pt x="57" y="215"/>
                      </a:lnTo>
                      <a:lnTo>
                        <a:pt x="47" y="219"/>
                      </a:lnTo>
                      <a:lnTo>
                        <a:pt x="37" y="223"/>
                      </a:lnTo>
                      <a:lnTo>
                        <a:pt x="25" y="226"/>
                      </a:lnTo>
                      <a:lnTo>
                        <a:pt x="12" y="228"/>
                      </a:lnTo>
                      <a:lnTo>
                        <a:pt x="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44" name="Oval 54"/>
                <p:cNvSpPr>
                  <a:spLocks noChangeArrowheads="1"/>
                </p:cNvSpPr>
                <p:nvPr/>
              </p:nvSpPr>
              <p:spPr bwMode="auto">
                <a:xfrm>
                  <a:off x="829" y="1345"/>
                  <a:ext cx="56" cy="52"/>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defRPr/>
                  </a:pPr>
                  <a:endParaRPr lang="ru-RU" sz="2400"/>
                </a:p>
              </p:txBody>
            </p:sp>
          </p:grpSp>
        </p:grpSp>
      </p:grpSp>
      <p:sp>
        <p:nvSpPr>
          <p:cNvPr id="17410" name="Rectangle 2"/>
          <p:cNvSpPr>
            <a:spLocks noGrp="1" noChangeArrowheads="1"/>
          </p:cNvSpPr>
          <p:nvPr>
            <p:ph type="ctrTitle" sz="quarter"/>
          </p:nvPr>
        </p:nvSpPr>
        <p:spPr>
          <a:xfrm>
            <a:off x="2738438" y="1381125"/>
            <a:ext cx="6253162" cy="2333625"/>
          </a:xfrm>
        </p:spPr>
        <p:txBody>
          <a:bodyPr/>
          <a:lstStyle>
            <a:lvl1pPr>
              <a:defRPr/>
            </a:lvl1pPr>
          </a:lstStyle>
          <a:p>
            <a:r>
              <a:rPr lang="ru-RU" smtClean="0"/>
              <a:t>Образец заголовка</a:t>
            </a:r>
            <a:endParaRPr lang="ru-RU"/>
          </a:p>
        </p:txBody>
      </p:sp>
      <p:sp>
        <p:nvSpPr>
          <p:cNvPr id="17411" name="Rectangle 3"/>
          <p:cNvSpPr>
            <a:spLocks noGrp="1" noChangeArrowheads="1"/>
          </p:cNvSpPr>
          <p:nvPr>
            <p:ph type="subTitle" sz="quarter" idx="1"/>
          </p:nvPr>
        </p:nvSpPr>
        <p:spPr>
          <a:xfrm>
            <a:off x="2741613" y="4124325"/>
            <a:ext cx="6249987" cy="1285875"/>
          </a:xfrm>
        </p:spPr>
        <p:txBody>
          <a:bodyPr/>
          <a:lstStyle>
            <a:lvl1pPr marL="0" indent="0">
              <a:buFont typeface="Wingdings" pitchFamily="2" charset="2"/>
              <a:buNone/>
              <a:defRPr/>
            </a:lvl1pPr>
          </a:lstStyle>
          <a:p>
            <a:r>
              <a:rPr lang="ru-RU" smtClean="0"/>
              <a:t>Образец подзаголовка</a:t>
            </a:r>
            <a:endParaRPr lang="ru-RU"/>
          </a:p>
        </p:txBody>
      </p:sp>
      <p:sp>
        <p:nvSpPr>
          <p:cNvPr id="54" name="Rectangle 4"/>
          <p:cNvSpPr>
            <a:spLocks noGrp="1" noChangeArrowheads="1"/>
          </p:cNvSpPr>
          <p:nvPr>
            <p:ph type="dt" sz="quarter" idx="10"/>
          </p:nvPr>
        </p:nvSpPr>
        <p:spPr>
          <a:xfrm>
            <a:off x="2743200" y="5410200"/>
            <a:ext cx="6248400" cy="457200"/>
          </a:xfrm>
        </p:spPr>
        <p:txBody>
          <a:bodyPr wrap="none"/>
          <a:lstStyle>
            <a:lvl1pPr>
              <a:defRPr sz="3200" b="1">
                <a:latin typeface="+mn-lt"/>
              </a:defRPr>
            </a:lvl1pPr>
          </a:lstStyle>
          <a:p>
            <a:pPr>
              <a:defRPr/>
            </a:pPr>
            <a:endParaRPr lang="ru-RU"/>
          </a:p>
        </p:txBody>
      </p:sp>
      <p:sp>
        <p:nvSpPr>
          <p:cNvPr id="55" name="Rectangle 55"/>
          <p:cNvSpPr>
            <a:spLocks noGrp="1" noChangeArrowheads="1"/>
          </p:cNvSpPr>
          <p:nvPr>
            <p:ph type="ftr" sz="quarter" idx="11"/>
          </p:nvPr>
        </p:nvSpPr>
        <p:spPr/>
        <p:txBody>
          <a:bodyPr/>
          <a:lstStyle>
            <a:lvl1pPr>
              <a:defRPr/>
            </a:lvl1pPr>
          </a:lstStyle>
          <a:p>
            <a:pPr>
              <a:defRPr/>
            </a:pPr>
            <a:endParaRPr lang="ru-RU"/>
          </a:p>
        </p:txBody>
      </p:sp>
      <p:sp>
        <p:nvSpPr>
          <p:cNvPr id="56" name="Rectangle 56"/>
          <p:cNvSpPr>
            <a:spLocks noGrp="1" noChangeArrowheads="1"/>
          </p:cNvSpPr>
          <p:nvPr>
            <p:ph type="sldNum" sz="quarter" idx="12"/>
          </p:nvPr>
        </p:nvSpPr>
        <p:spPr/>
        <p:txBody>
          <a:bodyPr/>
          <a:lstStyle>
            <a:lvl1pPr>
              <a:defRPr/>
            </a:lvl1pPr>
          </a:lstStyle>
          <a:p>
            <a:pPr>
              <a:defRPr/>
            </a:pPr>
            <a:fld id="{4A25DAA3-8896-433C-A2DF-12852ABDE74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4"/>
          <p:cNvSpPr>
            <a:spLocks noGrp="1" noChangeArrowheads="1"/>
          </p:cNvSpPr>
          <p:nvPr>
            <p:ph type="dt" sz="half" idx="10"/>
          </p:nvPr>
        </p:nvSpPr>
        <p:spPr>
          <a:ln/>
        </p:spPr>
        <p:txBody>
          <a:bodyPr/>
          <a:lstStyle>
            <a:lvl1pPr>
              <a:defRPr/>
            </a:lvl1pPr>
          </a:lstStyle>
          <a:p>
            <a:pPr>
              <a:defRPr/>
            </a:pPr>
            <a:endParaRPr lang="ru-RU"/>
          </a:p>
        </p:txBody>
      </p:sp>
      <p:sp>
        <p:nvSpPr>
          <p:cNvPr id="5" name="Rectangle 35"/>
          <p:cNvSpPr>
            <a:spLocks noGrp="1" noChangeArrowheads="1"/>
          </p:cNvSpPr>
          <p:nvPr>
            <p:ph type="ftr" sz="quarter" idx="11"/>
          </p:nvPr>
        </p:nvSpPr>
        <p:spPr>
          <a:ln/>
        </p:spPr>
        <p:txBody>
          <a:bodyPr/>
          <a:lstStyle>
            <a:lvl1pPr>
              <a:defRPr/>
            </a:lvl1pPr>
          </a:lstStyle>
          <a:p>
            <a:pPr>
              <a:defRPr/>
            </a:pPr>
            <a:endParaRPr lang="ru-RU"/>
          </a:p>
        </p:txBody>
      </p:sp>
      <p:sp>
        <p:nvSpPr>
          <p:cNvPr id="6" name="Rectangle 36"/>
          <p:cNvSpPr>
            <a:spLocks noGrp="1" noChangeArrowheads="1"/>
          </p:cNvSpPr>
          <p:nvPr>
            <p:ph type="sldNum" sz="quarter" idx="12"/>
          </p:nvPr>
        </p:nvSpPr>
        <p:spPr>
          <a:ln/>
        </p:spPr>
        <p:txBody>
          <a:bodyPr/>
          <a:lstStyle>
            <a:lvl1pPr>
              <a:defRPr/>
            </a:lvl1pPr>
          </a:lstStyle>
          <a:p>
            <a:pPr>
              <a:defRPr/>
            </a:pPr>
            <a:fld id="{444AA06A-04D3-412C-A738-93D53DFDF5EB}"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19938" y="228600"/>
            <a:ext cx="1871662" cy="60102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500188" y="228600"/>
            <a:ext cx="5467350" cy="60102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4"/>
          <p:cNvSpPr>
            <a:spLocks noGrp="1" noChangeArrowheads="1"/>
          </p:cNvSpPr>
          <p:nvPr>
            <p:ph type="dt" sz="half" idx="10"/>
          </p:nvPr>
        </p:nvSpPr>
        <p:spPr>
          <a:ln/>
        </p:spPr>
        <p:txBody>
          <a:bodyPr/>
          <a:lstStyle>
            <a:lvl1pPr>
              <a:defRPr/>
            </a:lvl1pPr>
          </a:lstStyle>
          <a:p>
            <a:pPr>
              <a:defRPr/>
            </a:pPr>
            <a:endParaRPr lang="ru-RU"/>
          </a:p>
        </p:txBody>
      </p:sp>
      <p:sp>
        <p:nvSpPr>
          <p:cNvPr id="5" name="Rectangle 35"/>
          <p:cNvSpPr>
            <a:spLocks noGrp="1" noChangeArrowheads="1"/>
          </p:cNvSpPr>
          <p:nvPr>
            <p:ph type="ftr" sz="quarter" idx="11"/>
          </p:nvPr>
        </p:nvSpPr>
        <p:spPr>
          <a:ln/>
        </p:spPr>
        <p:txBody>
          <a:bodyPr/>
          <a:lstStyle>
            <a:lvl1pPr>
              <a:defRPr/>
            </a:lvl1pPr>
          </a:lstStyle>
          <a:p>
            <a:pPr>
              <a:defRPr/>
            </a:pPr>
            <a:endParaRPr lang="ru-RU"/>
          </a:p>
        </p:txBody>
      </p:sp>
      <p:sp>
        <p:nvSpPr>
          <p:cNvPr id="6" name="Rectangle 36"/>
          <p:cNvSpPr>
            <a:spLocks noGrp="1" noChangeArrowheads="1"/>
          </p:cNvSpPr>
          <p:nvPr>
            <p:ph type="sldNum" sz="quarter" idx="12"/>
          </p:nvPr>
        </p:nvSpPr>
        <p:spPr>
          <a:ln/>
        </p:spPr>
        <p:txBody>
          <a:bodyPr/>
          <a:lstStyle>
            <a:lvl1pPr>
              <a:defRPr/>
            </a:lvl1pPr>
          </a:lstStyle>
          <a:p>
            <a:pPr>
              <a:defRPr/>
            </a:pPr>
            <a:fld id="{484689DF-F3E3-4A07-B1F8-5E230F776CEA}"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34"/>
          <p:cNvSpPr>
            <a:spLocks noGrp="1" noChangeArrowheads="1"/>
          </p:cNvSpPr>
          <p:nvPr>
            <p:ph type="dt" sz="half" idx="10"/>
          </p:nvPr>
        </p:nvSpPr>
        <p:spPr>
          <a:ln/>
        </p:spPr>
        <p:txBody>
          <a:bodyPr/>
          <a:lstStyle>
            <a:lvl1pPr>
              <a:defRPr/>
            </a:lvl1pPr>
          </a:lstStyle>
          <a:p>
            <a:pPr>
              <a:defRPr/>
            </a:pPr>
            <a:endParaRPr lang="ru-RU"/>
          </a:p>
        </p:txBody>
      </p:sp>
      <p:sp>
        <p:nvSpPr>
          <p:cNvPr id="5" name="Rectangle 35"/>
          <p:cNvSpPr>
            <a:spLocks noGrp="1" noChangeArrowheads="1"/>
          </p:cNvSpPr>
          <p:nvPr>
            <p:ph type="ftr" sz="quarter" idx="11"/>
          </p:nvPr>
        </p:nvSpPr>
        <p:spPr>
          <a:ln/>
        </p:spPr>
        <p:txBody>
          <a:bodyPr/>
          <a:lstStyle>
            <a:lvl1pPr>
              <a:defRPr/>
            </a:lvl1pPr>
          </a:lstStyle>
          <a:p>
            <a:pPr>
              <a:defRPr/>
            </a:pPr>
            <a:endParaRPr lang="ru-RU"/>
          </a:p>
        </p:txBody>
      </p:sp>
      <p:sp>
        <p:nvSpPr>
          <p:cNvPr id="6" name="Rectangle 36"/>
          <p:cNvSpPr>
            <a:spLocks noGrp="1" noChangeArrowheads="1"/>
          </p:cNvSpPr>
          <p:nvPr>
            <p:ph type="sldNum" sz="quarter" idx="12"/>
          </p:nvPr>
        </p:nvSpPr>
        <p:spPr>
          <a:ln/>
        </p:spPr>
        <p:txBody>
          <a:bodyPr/>
          <a:lstStyle>
            <a:lvl1pPr>
              <a:defRPr/>
            </a:lvl1pPr>
          </a:lstStyle>
          <a:p>
            <a:pPr>
              <a:defRPr/>
            </a:pPr>
            <a:fld id="{312AE44C-4D0E-470C-872B-157A9EEFA3BD}"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34"/>
          <p:cNvSpPr>
            <a:spLocks noGrp="1" noChangeArrowheads="1"/>
          </p:cNvSpPr>
          <p:nvPr>
            <p:ph type="dt" sz="half" idx="10"/>
          </p:nvPr>
        </p:nvSpPr>
        <p:spPr>
          <a:ln/>
        </p:spPr>
        <p:txBody>
          <a:bodyPr/>
          <a:lstStyle>
            <a:lvl1pPr>
              <a:defRPr/>
            </a:lvl1pPr>
          </a:lstStyle>
          <a:p>
            <a:pPr>
              <a:defRPr/>
            </a:pPr>
            <a:endParaRPr lang="ru-RU"/>
          </a:p>
        </p:txBody>
      </p:sp>
      <p:sp>
        <p:nvSpPr>
          <p:cNvPr id="5" name="Rectangle 35"/>
          <p:cNvSpPr>
            <a:spLocks noGrp="1" noChangeArrowheads="1"/>
          </p:cNvSpPr>
          <p:nvPr>
            <p:ph type="ftr" sz="quarter" idx="11"/>
          </p:nvPr>
        </p:nvSpPr>
        <p:spPr>
          <a:ln/>
        </p:spPr>
        <p:txBody>
          <a:bodyPr/>
          <a:lstStyle>
            <a:lvl1pPr>
              <a:defRPr/>
            </a:lvl1pPr>
          </a:lstStyle>
          <a:p>
            <a:pPr>
              <a:defRPr/>
            </a:pPr>
            <a:endParaRPr lang="ru-RU"/>
          </a:p>
        </p:txBody>
      </p:sp>
      <p:sp>
        <p:nvSpPr>
          <p:cNvPr id="6" name="Rectangle 36"/>
          <p:cNvSpPr>
            <a:spLocks noGrp="1" noChangeArrowheads="1"/>
          </p:cNvSpPr>
          <p:nvPr>
            <p:ph type="sldNum" sz="quarter" idx="12"/>
          </p:nvPr>
        </p:nvSpPr>
        <p:spPr>
          <a:ln/>
        </p:spPr>
        <p:txBody>
          <a:bodyPr/>
          <a:lstStyle>
            <a:lvl1pPr>
              <a:defRPr/>
            </a:lvl1pPr>
          </a:lstStyle>
          <a:p>
            <a:pPr>
              <a:defRPr/>
            </a:pPr>
            <a:fld id="{28EDA208-9360-4FE5-92F7-D67D4A31945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500188" y="1524000"/>
            <a:ext cx="3668712"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321300" y="1524000"/>
            <a:ext cx="3670300"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34"/>
          <p:cNvSpPr>
            <a:spLocks noGrp="1" noChangeArrowheads="1"/>
          </p:cNvSpPr>
          <p:nvPr>
            <p:ph type="dt" sz="half" idx="10"/>
          </p:nvPr>
        </p:nvSpPr>
        <p:spPr>
          <a:ln/>
        </p:spPr>
        <p:txBody>
          <a:bodyPr/>
          <a:lstStyle>
            <a:lvl1pPr>
              <a:defRPr/>
            </a:lvl1pPr>
          </a:lstStyle>
          <a:p>
            <a:pPr>
              <a:defRPr/>
            </a:pPr>
            <a:endParaRPr lang="ru-RU"/>
          </a:p>
        </p:txBody>
      </p:sp>
      <p:sp>
        <p:nvSpPr>
          <p:cNvPr id="6" name="Rectangle 35"/>
          <p:cNvSpPr>
            <a:spLocks noGrp="1" noChangeArrowheads="1"/>
          </p:cNvSpPr>
          <p:nvPr>
            <p:ph type="ftr" sz="quarter" idx="11"/>
          </p:nvPr>
        </p:nvSpPr>
        <p:spPr>
          <a:ln/>
        </p:spPr>
        <p:txBody>
          <a:bodyPr/>
          <a:lstStyle>
            <a:lvl1pPr>
              <a:defRPr/>
            </a:lvl1pPr>
          </a:lstStyle>
          <a:p>
            <a:pPr>
              <a:defRPr/>
            </a:pPr>
            <a:endParaRPr lang="ru-RU"/>
          </a:p>
        </p:txBody>
      </p:sp>
      <p:sp>
        <p:nvSpPr>
          <p:cNvPr id="7" name="Rectangle 36"/>
          <p:cNvSpPr>
            <a:spLocks noGrp="1" noChangeArrowheads="1"/>
          </p:cNvSpPr>
          <p:nvPr>
            <p:ph type="sldNum" sz="quarter" idx="12"/>
          </p:nvPr>
        </p:nvSpPr>
        <p:spPr>
          <a:ln/>
        </p:spPr>
        <p:txBody>
          <a:bodyPr/>
          <a:lstStyle>
            <a:lvl1pPr>
              <a:defRPr/>
            </a:lvl1pPr>
          </a:lstStyle>
          <a:p>
            <a:pPr>
              <a:defRPr/>
            </a:pPr>
            <a:fld id="{C69203E7-87CB-499A-8C1F-DD0D589A4C7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34"/>
          <p:cNvSpPr>
            <a:spLocks noGrp="1" noChangeArrowheads="1"/>
          </p:cNvSpPr>
          <p:nvPr>
            <p:ph type="dt" sz="half" idx="10"/>
          </p:nvPr>
        </p:nvSpPr>
        <p:spPr>
          <a:ln/>
        </p:spPr>
        <p:txBody>
          <a:bodyPr/>
          <a:lstStyle>
            <a:lvl1pPr>
              <a:defRPr/>
            </a:lvl1pPr>
          </a:lstStyle>
          <a:p>
            <a:pPr>
              <a:defRPr/>
            </a:pPr>
            <a:endParaRPr lang="ru-RU"/>
          </a:p>
        </p:txBody>
      </p:sp>
      <p:sp>
        <p:nvSpPr>
          <p:cNvPr id="8" name="Rectangle 35"/>
          <p:cNvSpPr>
            <a:spLocks noGrp="1" noChangeArrowheads="1"/>
          </p:cNvSpPr>
          <p:nvPr>
            <p:ph type="ftr" sz="quarter" idx="11"/>
          </p:nvPr>
        </p:nvSpPr>
        <p:spPr>
          <a:ln/>
        </p:spPr>
        <p:txBody>
          <a:bodyPr/>
          <a:lstStyle>
            <a:lvl1pPr>
              <a:defRPr/>
            </a:lvl1pPr>
          </a:lstStyle>
          <a:p>
            <a:pPr>
              <a:defRPr/>
            </a:pPr>
            <a:endParaRPr lang="ru-RU"/>
          </a:p>
        </p:txBody>
      </p:sp>
      <p:sp>
        <p:nvSpPr>
          <p:cNvPr id="9" name="Rectangle 36"/>
          <p:cNvSpPr>
            <a:spLocks noGrp="1" noChangeArrowheads="1"/>
          </p:cNvSpPr>
          <p:nvPr>
            <p:ph type="sldNum" sz="quarter" idx="12"/>
          </p:nvPr>
        </p:nvSpPr>
        <p:spPr>
          <a:ln/>
        </p:spPr>
        <p:txBody>
          <a:bodyPr/>
          <a:lstStyle>
            <a:lvl1pPr>
              <a:defRPr/>
            </a:lvl1pPr>
          </a:lstStyle>
          <a:p>
            <a:pPr>
              <a:defRPr/>
            </a:pPr>
            <a:fld id="{417C95A4-62DA-48BA-AA40-F1692E847D20}"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34"/>
          <p:cNvSpPr>
            <a:spLocks noGrp="1" noChangeArrowheads="1"/>
          </p:cNvSpPr>
          <p:nvPr>
            <p:ph type="dt" sz="half" idx="10"/>
          </p:nvPr>
        </p:nvSpPr>
        <p:spPr>
          <a:ln/>
        </p:spPr>
        <p:txBody>
          <a:bodyPr/>
          <a:lstStyle>
            <a:lvl1pPr>
              <a:defRPr/>
            </a:lvl1pPr>
          </a:lstStyle>
          <a:p>
            <a:pPr>
              <a:defRPr/>
            </a:pPr>
            <a:endParaRPr lang="ru-RU"/>
          </a:p>
        </p:txBody>
      </p:sp>
      <p:sp>
        <p:nvSpPr>
          <p:cNvPr id="4" name="Rectangle 35"/>
          <p:cNvSpPr>
            <a:spLocks noGrp="1" noChangeArrowheads="1"/>
          </p:cNvSpPr>
          <p:nvPr>
            <p:ph type="ftr" sz="quarter" idx="11"/>
          </p:nvPr>
        </p:nvSpPr>
        <p:spPr>
          <a:ln/>
        </p:spPr>
        <p:txBody>
          <a:bodyPr/>
          <a:lstStyle>
            <a:lvl1pPr>
              <a:defRPr/>
            </a:lvl1pPr>
          </a:lstStyle>
          <a:p>
            <a:pPr>
              <a:defRPr/>
            </a:pPr>
            <a:endParaRPr lang="ru-RU"/>
          </a:p>
        </p:txBody>
      </p:sp>
      <p:sp>
        <p:nvSpPr>
          <p:cNvPr id="5" name="Rectangle 36"/>
          <p:cNvSpPr>
            <a:spLocks noGrp="1" noChangeArrowheads="1"/>
          </p:cNvSpPr>
          <p:nvPr>
            <p:ph type="sldNum" sz="quarter" idx="12"/>
          </p:nvPr>
        </p:nvSpPr>
        <p:spPr>
          <a:ln/>
        </p:spPr>
        <p:txBody>
          <a:bodyPr/>
          <a:lstStyle>
            <a:lvl1pPr>
              <a:defRPr/>
            </a:lvl1pPr>
          </a:lstStyle>
          <a:p>
            <a:pPr>
              <a:defRPr/>
            </a:pPr>
            <a:fld id="{2D4CC223-26DD-4917-A8C8-BD105482E0F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34"/>
          <p:cNvSpPr>
            <a:spLocks noGrp="1" noChangeArrowheads="1"/>
          </p:cNvSpPr>
          <p:nvPr>
            <p:ph type="dt" sz="half" idx="10"/>
          </p:nvPr>
        </p:nvSpPr>
        <p:spPr>
          <a:ln/>
        </p:spPr>
        <p:txBody>
          <a:bodyPr/>
          <a:lstStyle>
            <a:lvl1pPr>
              <a:defRPr/>
            </a:lvl1pPr>
          </a:lstStyle>
          <a:p>
            <a:pPr>
              <a:defRPr/>
            </a:pPr>
            <a:endParaRPr lang="ru-RU"/>
          </a:p>
        </p:txBody>
      </p:sp>
      <p:sp>
        <p:nvSpPr>
          <p:cNvPr id="3" name="Rectangle 35"/>
          <p:cNvSpPr>
            <a:spLocks noGrp="1" noChangeArrowheads="1"/>
          </p:cNvSpPr>
          <p:nvPr>
            <p:ph type="ftr" sz="quarter" idx="11"/>
          </p:nvPr>
        </p:nvSpPr>
        <p:spPr>
          <a:ln/>
        </p:spPr>
        <p:txBody>
          <a:bodyPr/>
          <a:lstStyle>
            <a:lvl1pPr>
              <a:defRPr/>
            </a:lvl1pPr>
          </a:lstStyle>
          <a:p>
            <a:pPr>
              <a:defRPr/>
            </a:pPr>
            <a:endParaRPr lang="ru-RU"/>
          </a:p>
        </p:txBody>
      </p:sp>
      <p:sp>
        <p:nvSpPr>
          <p:cNvPr id="4" name="Rectangle 36"/>
          <p:cNvSpPr>
            <a:spLocks noGrp="1" noChangeArrowheads="1"/>
          </p:cNvSpPr>
          <p:nvPr>
            <p:ph type="sldNum" sz="quarter" idx="12"/>
          </p:nvPr>
        </p:nvSpPr>
        <p:spPr>
          <a:ln/>
        </p:spPr>
        <p:txBody>
          <a:bodyPr/>
          <a:lstStyle>
            <a:lvl1pPr>
              <a:defRPr/>
            </a:lvl1pPr>
          </a:lstStyle>
          <a:p>
            <a:pPr>
              <a:defRPr/>
            </a:pPr>
            <a:fld id="{FEB2FD47-9BC5-43D7-9D82-7F2FB3111A54}"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4"/>
          <p:cNvSpPr>
            <a:spLocks noGrp="1" noChangeArrowheads="1"/>
          </p:cNvSpPr>
          <p:nvPr>
            <p:ph type="dt" sz="half" idx="10"/>
          </p:nvPr>
        </p:nvSpPr>
        <p:spPr>
          <a:ln/>
        </p:spPr>
        <p:txBody>
          <a:bodyPr/>
          <a:lstStyle>
            <a:lvl1pPr>
              <a:defRPr/>
            </a:lvl1pPr>
          </a:lstStyle>
          <a:p>
            <a:pPr>
              <a:defRPr/>
            </a:pPr>
            <a:endParaRPr lang="ru-RU"/>
          </a:p>
        </p:txBody>
      </p:sp>
      <p:sp>
        <p:nvSpPr>
          <p:cNvPr id="6" name="Rectangle 35"/>
          <p:cNvSpPr>
            <a:spLocks noGrp="1" noChangeArrowheads="1"/>
          </p:cNvSpPr>
          <p:nvPr>
            <p:ph type="ftr" sz="quarter" idx="11"/>
          </p:nvPr>
        </p:nvSpPr>
        <p:spPr>
          <a:ln/>
        </p:spPr>
        <p:txBody>
          <a:bodyPr/>
          <a:lstStyle>
            <a:lvl1pPr>
              <a:defRPr/>
            </a:lvl1pPr>
          </a:lstStyle>
          <a:p>
            <a:pPr>
              <a:defRPr/>
            </a:pPr>
            <a:endParaRPr lang="ru-RU"/>
          </a:p>
        </p:txBody>
      </p:sp>
      <p:sp>
        <p:nvSpPr>
          <p:cNvPr id="7" name="Rectangle 36"/>
          <p:cNvSpPr>
            <a:spLocks noGrp="1" noChangeArrowheads="1"/>
          </p:cNvSpPr>
          <p:nvPr>
            <p:ph type="sldNum" sz="quarter" idx="12"/>
          </p:nvPr>
        </p:nvSpPr>
        <p:spPr>
          <a:ln/>
        </p:spPr>
        <p:txBody>
          <a:bodyPr/>
          <a:lstStyle>
            <a:lvl1pPr>
              <a:defRPr/>
            </a:lvl1pPr>
          </a:lstStyle>
          <a:p>
            <a:pPr>
              <a:defRPr/>
            </a:pPr>
            <a:fld id="{215759DE-6A21-40A7-BC15-A9A1DBA255F5}"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34"/>
          <p:cNvSpPr>
            <a:spLocks noGrp="1" noChangeArrowheads="1"/>
          </p:cNvSpPr>
          <p:nvPr>
            <p:ph type="dt" sz="half" idx="10"/>
          </p:nvPr>
        </p:nvSpPr>
        <p:spPr>
          <a:ln/>
        </p:spPr>
        <p:txBody>
          <a:bodyPr/>
          <a:lstStyle>
            <a:lvl1pPr>
              <a:defRPr/>
            </a:lvl1pPr>
          </a:lstStyle>
          <a:p>
            <a:pPr>
              <a:defRPr/>
            </a:pPr>
            <a:endParaRPr lang="ru-RU"/>
          </a:p>
        </p:txBody>
      </p:sp>
      <p:sp>
        <p:nvSpPr>
          <p:cNvPr id="6" name="Rectangle 35"/>
          <p:cNvSpPr>
            <a:spLocks noGrp="1" noChangeArrowheads="1"/>
          </p:cNvSpPr>
          <p:nvPr>
            <p:ph type="ftr" sz="quarter" idx="11"/>
          </p:nvPr>
        </p:nvSpPr>
        <p:spPr>
          <a:ln/>
        </p:spPr>
        <p:txBody>
          <a:bodyPr/>
          <a:lstStyle>
            <a:lvl1pPr>
              <a:defRPr/>
            </a:lvl1pPr>
          </a:lstStyle>
          <a:p>
            <a:pPr>
              <a:defRPr/>
            </a:pPr>
            <a:endParaRPr lang="ru-RU"/>
          </a:p>
        </p:txBody>
      </p:sp>
      <p:sp>
        <p:nvSpPr>
          <p:cNvPr id="7" name="Rectangle 36"/>
          <p:cNvSpPr>
            <a:spLocks noGrp="1" noChangeArrowheads="1"/>
          </p:cNvSpPr>
          <p:nvPr>
            <p:ph type="sldNum" sz="quarter" idx="12"/>
          </p:nvPr>
        </p:nvSpPr>
        <p:spPr>
          <a:ln/>
        </p:spPr>
        <p:txBody>
          <a:bodyPr/>
          <a:lstStyle>
            <a:lvl1pPr>
              <a:defRPr/>
            </a:lvl1pPr>
          </a:lstStyle>
          <a:p>
            <a:pPr>
              <a:defRPr/>
            </a:pPr>
            <a:fld id="{879CA465-8546-4DA9-ADBB-DA4B6D44FF3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9525"/>
            <a:ext cx="1557338" cy="6878638"/>
            <a:chOff x="0" y="-6"/>
            <a:chExt cx="981" cy="4333"/>
          </a:xfrm>
        </p:grpSpPr>
        <p:sp>
          <p:nvSpPr>
            <p:cNvPr id="16387" name="Rectangle 3"/>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eaLnBrk="0" hangingPunct="0">
                <a:defRPr/>
              </a:pPr>
              <a:endParaRPr kumimoji="0" lang="ru-RU"/>
            </a:p>
          </p:txBody>
        </p:sp>
        <p:sp>
          <p:nvSpPr>
            <p:cNvPr id="16388" name="Rectangle 4"/>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6389" name="Rectangle 5"/>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eaLnBrk="0" hangingPunct="0">
                <a:defRPr/>
              </a:pPr>
              <a:endParaRPr kumimoji="0" lang="ru-RU"/>
            </a:p>
          </p:txBody>
        </p:sp>
        <p:sp>
          <p:nvSpPr>
            <p:cNvPr id="16390" name="Rectangle 6"/>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6391" name="Freeform 7"/>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2" name="Freeform 8"/>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3" name="Freeform 9"/>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4" name="Freeform 10"/>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5" name="Freeform 11"/>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6" name="Freeform 12"/>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7" name="Freeform 13"/>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8" name="Freeform 14"/>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399" name="Rectangle 15"/>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pPr eaLnBrk="0" hangingPunct="0">
                <a:defRPr/>
              </a:pPr>
              <a:endParaRPr kumimoji="0" lang="ru-RU"/>
            </a:p>
          </p:txBody>
        </p:sp>
        <p:sp>
          <p:nvSpPr>
            <p:cNvPr id="16400" name="Rectangle 16"/>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6401" name="Rectangle 17"/>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pPr eaLnBrk="0" hangingPunct="0">
                <a:defRPr/>
              </a:pPr>
              <a:endParaRPr kumimoji="0" lang="ru-RU"/>
            </a:p>
          </p:txBody>
        </p:sp>
        <p:sp>
          <p:nvSpPr>
            <p:cNvPr id="16402" name="Rectangle 18"/>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defRPr/>
              </a:pPr>
              <a:endParaRPr lang="ru-RU" sz="2400"/>
            </a:p>
          </p:txBody>
        </p:sp>
        <p:sp>
          <p:nvSpPr>
            <p:cNvPr id="16403" name="Freeform 19"/>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4" name="Freeform 20"/>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5" name="Freeform 21"/>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6" name="Freeform 22"/>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7" name="Freeform 23"/>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8" name="Freeform 24"/>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09" name="Freeform 25"/>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10" name="Freeform 26"/>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11" name="Freeform 27"/>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12" name="Freeform 28"/>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pPr eaLnBrk="0" hangingPunct="0">
                <a:defRPr/>
              </a:pPr>
              <a:endParaRPr kumimoji="0" lang="ru-RU"/>
            </a:p>
          </p:txBody>
        </p:sp>
        <p:sp>
          <p:nvSpPr>
            <p:cNvPr id="16413" name="Rectangle 29"/>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pPr eaLnBrk="0" hangingPunct="0">
                <a:defRPr/>
              </a:pPr>
              <a:endParaRPr kumimoji="0" lang="ru-RU"/>
            </a:p>
          </p:txBody>
        </p:sp>
        <p:sp>
          <p:nvSpPr>
            <p:cNvPr id="16414" name="Line 30"/>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pPr eaLnBrk="0" hangingPunct="0">
                <a:defRPr/>
              </a:pPr>
              <a:endParaRPr kumimoji="0" lang="ru-RU"/>
            </a:p>
          </p:txBody>
        </p:sp>
        <p:sp>
          <p:nvSpPr>
            <p:cNvPr id="16415" name="Line 31"/>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pPr eaLnBrk="0" hangingPunct="0">
                <a:defRPr/>
              </a:pPr>
              <a:endParaRPr kumimoji="0" lang="ru-RU"/>
            </a:p>
          </p:txBody>
        </p:sp>
      </p:grpSp>
      <p:sp>
        <p:nvSpPr>
          <p:cNvPr id="1027" name="Rectangle 32"/>
          <p:cNvSpPr>
            <a:spLocks noGrp="1" noChangeArrowheads="1"/>
          </p:cNvSpPr>
          <p:nvPr>
            <p:ph type="title"/>
          </p:nvPr>
        </p:nvSpPr>
        <p:spPr bwMode="auto">
          <a:xfrm>
            <a:off x="1500188" y="228600"/>
            <a:ext cx="7491412"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ru-RU" smtClean="0"/>
              <a:t>Образец заголовка</a:t>
            </a:r>
          </a:p>
        </p:txBody>
      </p:sp>
      <p:sp>
        <p:nvSpPr>
          <p:cNvPr id="1028" name="Rectangle 33"/>
          <p:cNvSpPr>
            <a:spLocks noGrp="1" noChangeArrowheads="1"/>
          </p:cNvSpPr>
          <p:nvPr>
            <p:ph type="body" idx="1"/>
          </p:nvPr>
        </p:nvSpPr>
        <p:spPr bwMode="auto">
          <a:xfrm>
            <a:off x="1500188" y="1524000"/>
            <a:ext cx="7491412" cy="471487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6418" name="Rectangle 34"/>
          <p:cNvSpPr>
            <a:spLocks noGrp="1" noChangeArrowheads="1"/>
          </p:cNvSpPr>
          <p:nvPr>
            <p:ph type="dt" sz="half" idx="2"/>
          </p:nvPr>
        </p:nvSpPr>
        <p:spPr bwMode="auto">
          <a:xfrm>
            <a:off x="1447800" y="6324600"/>
            <a:ext cx="1409700" cy="490538"/>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eaLnBrk="1" hangingPunct="1">
              <a:defRPr kumimoji="0" sz="1400"/>
            </a:lvl1pPr>
          </a:lstStyle>
          <a:p>
            <a:pPr>
              <a:defRPr/>
            </a:pPr>
            <a:endParaRPr lang="ru-RU"/>
          </a:p>
        </p:txBody>
      </p:sp>
      <p:sp>
        <p:nvSpPr>
          <p:cNvPr id="16419" name="Rectangle 35"/>
          <p:cNvSpPr>
            <a:spLocks noGrp="1" noChangeArrowheads="1"/>
          </p:cNvSpPr>
          <p:nvPr>
            <p:ph type="ftr" sz="quarter" idx="3"/>
          </p:nvPr>
        </p:nvSpPr>
        <p:spPr bwMode="auto">
          <a:xfrm>
            <a:off x="37338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defRPr kumimoji="0" sz="1400"/>
            </a:lvl1pPr>
          </a:lstStyle>
          <a:p>
            <a:pPr>
              <a:defRPr/>
            </a:pPr>
            <a:endParaRPr lang="ru-RU"/>
          </a:p>
        </p:txBody>
      </p:sp>
      <p:sp>
        <p:nvSpPr>
          <p:cNvPr id="16420" name="Rectangle 36"/>
          <p:cNvSpPr>
            <a:spLocks noGrp="1" noChangeArrowheads="1"/>
          </p:cNvSpPr>
          <p:nvPr>
            <p:ph type="sldNum" sz="quarter" idx="4"/>
          </p:nvPr>
        </p:nvSpPr>
        <p:spPr bwMode="auto">
          <a:xfrm>
            <a:off x="72390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400"/>
            </a:lvl1pPr>
          </a:lstStyle>
          <a:p>
            <a:pPr>
              <a:defRPr/>
            </a:pPr>
            <a:fld id="{53471149-9C7C-43C8-845E-89AA083CF471}"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charset="0"/>
        </a:defRPr>
      </a:lvl2pPr>
      <a:lvl3pPr algn="l" rtl="0" eaLnBrk="0" fontAlgn="base" hangingPunct="0">
        <a:spcBef>
          <a:spcPct val="0"/>
        </a:spcBef>
        <a:spcAft>
          <a:spcPct val="0"/>
        </a:spcAft>
        <a:defRPr sz="4400">
          <a:solidFill>
            <a:schemeClr val="tx2"/>
          </a:solidFill>
          <a:latin typeface="Times New Roman" charset="0"/>
        </a:defRPr>
      </a:lvl3pPr>
      <a:lvl4pPr algn="l" rtl="0" eaLnBrk="0" fontAlgn="base" hangingPunct="0">
        <a:spcBef>
          <a:spcPct val="0"/>
        </a:spcBef>
        <a:spcAft>
          <a:spcPct val="0"/>
        </a:spcAft>
        <a:defRPr sz="4400">
          <a:solidFill>
            <a:schemeClr val="tx2"/>
          </a:solidFill>
          <a:latin typeface="Times New Roman" charset="0"/>
        </a:defRPr>
      </a:lvl4pPr>
      <a:lvl5pPr algn="l" rtl="0" eaLnBrk="0" fontAlgn="base" hangingPunct="0">
        <a:spcBef>
          <a:spcPct val="0"/>
        </a:spcBef>
        <a:spcAft>
          <a:spcPct val="0"/>
        </a:spcAft>
        <a:defRPr sz="4400">
          <a:solidFill>
            <a:schemeClr val="tx2"/>
          </a:solidFill>
          <a:latin typeface="Times New Roman" charset="0"/>
        </a:defRPr>
      </a:lvl5pPr>
      <a:lvl6pPr marL="457200" algn="l" rtl="0" eaLnBrk="1" fontAlgn="base" hangingPunct="1">
        <a:spcBef>
          <a:spcPct val="0"/>
        </a:spcBef>
        <a:spcAft>
          <a:spcPct val="0"/>
        </a:spcAft>
        <a:defRPr sz="4400">
          <a:solidFill>
            <a:schemeClr val="tx2"/>
          </a:solidFill>
          <a:latin typeface="Times New Roman" charset="0"/>
        </a:defRPr>
      </a:lvl6pPr>
      <a:lvl7pPr marL="914400" algn="l" rtl="0" eaLnBrk="1" fontAlgn="base" hangingPunct="1">
        <a:spcBef>
          <a:spcPct val="0"/>
        </a:spcBef>
        <a:spcAft>
          <a:spcPct val="0"/>
        </a:spcAft>
        <a:defRPr sz="4400">
          <a:solidFill>
            <a:schemeClr val="tx2"/>
          </a:solidFill>
          <a:latin typeface="Times New Roman" charset="0"/>
        </a:defRPr>
      </a:lvl7pPr>
      <a:lvl8pPr marL="1371600" algn="l" rtl="0" eaLnBrk="1" fontAlgn="base" hangingPunct="1">
        <a:spcBef>
          <a:spcPct val="0"/>
        </a:spcBef>
        <a:spcAft>
          <a:spcPct val="0"/>
        </a:spcAft>
        <a:defRPr sz="4400">
          <a:solidFill>
            <a:schemeClr val="tx2"/>
          </a:solidFill>
          <a:latin typeface="Times New Roman" charset="0"/>
        </a:defRPr>
      </a:lvl8pPr>
      <a:lvl9pPr marL="1828800" algn="l" rtl="0" eaLnBrk="1" fontAlgn="base" hangingPunct="1">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l"/>
        <a:defRPr sz="32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b="1">
          <a:solidFill>
            <a:schemeClr val="tx1"/>
          </a:solidFill>
          <a:latin typeface="+mn-lt"/>
        </a:defRPr>
      </a:lvl2pPr>
      <a:lvl3pPr marL="1143000" indent="-228600" algn="l" rtl="0" eaLnBrk="0" fontAlgn="base" hangingPunct="0">
        <a:spcBef>
          <a:spcPct val="20000"/>
        </a:spcBef>
        <a:spcAft>
          <a:spcPct val="0"/>
        </a:spcAft>
        <a:buClr>
          <a:schemeClr val="hlink"/>
        </a:buClr>
        <a:buChar char="•"/>
        <a:defRPr sz="2400" b="1">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b="1">
          <a:solidFill>
            <a:schemeClr val="tx1"/>
          </a:solidFill>
          <a:latin typeface="+mn-lt"/>
        </a:defRPr>
      </a:lvl4pPr>
      <a:lvl5pPr marL="2057400" indent="-228600" algn="l" rtl="0" eaLnBrk="0" fontAlgn="base" hangingPunct="0">
        <a:spcBef>
          <a:spcPct val="20000"/>
        </a:spcBef>
        <a:spcAft>
          <a:spcPct val="0"/>
        </a:spcAft>
        <a:buClr>
          <a:schemeClr val="hlink"/>
        </a:buClr>
        <a:buChar char="•"/>
        <a:defRPr sz="2000" b="1">
          <a:solidFill>
            <a:schemeClr val="tx1"/>
          </a:solidFill>
          <a:latin typeface="+mn-lt"/>
        </a:defRPr>
      </a:lvl5pPr>
      <a:lvl6pPr marL="2514600" indent="-228600" algn="l" rtl="0" eaLnBrk="1" fontAlgn="base" hangingPunct="1">
        <a:spcBef>
          <a:spcPct val="20000"/>
        </a:spcBef>
        <a:spcAft>
          <a:spcPct val="0"/>
        </a:spcAft>
        <a:buClr>
          <a:schemeClr val="hlink"/>
        </a:buClr>
        <a:buChar char="•"/>
        <a:defRPr sz="2000" b="1">
          <a:solidFill>
            <a:schemeClr val="tx1"/>
          </a:solidFill>
          <a:latin typeface="+mn-lt"/>
        </a:defRPr>
      </a:lvl6pPr>
      <a:lvl7pPr marL="2971800" indent="-228600" algn="l" rtl="0" eaLnBrk="1" fontAlgn="base" hangingPunct="1">
        <a:spcBef>
          <a:spcPct val="20000"/>
        </a:spcBef>
        <a:spcAft>
          <a:spcPct val="0"/>
        </a:spcAft>
        <a:buClr>
          <a:schemeClr val="hlink"/>
        </a:buClr>
        <a:buChar char="•"/>
        <a:defRPr sz="2000" b="1">
          <a:solidFill>
            <a:schemeClr val="tx1"/>
          </a:solidFill>
          <a:latin typeface="+mn-lt"/>
        </a:defRPr>
      </a:lvl7pPr>
      <a:lvl8pPr marL="3429000" indent="-228600" algn="l" rtl="0" eaLnBrk="1" fontAlgn="base" hangingPunct="1">
        <a:spcBef>
          <a:spcPct val="20000"/>
        </a:spcBef>
        <a:spcAft>
          <a:spcPct val="0"/>
        </a:spcAft>
        <a:buClr>
          <a:schemeClr val="hlink"/>
        </a:buClr>
        <a:buChar char="•"/>
        <a:defRPr sz="2000" b="1">
          <a:solidFill>
            <a:schemeClr val="tx1"/>
          </a:solidFill>
          <a:latin typeface="+mn-lt"/>
        </a:defRPr>
      </a:lvl8pPr>
      <a:lvl9pPr marL="3886200" indent="-228600" algn="l" rtl="0" eaLnBrk="1" fontAlgn="base" hangingPunct="1">
        <a:spcBef>
          <a:spcPct val="20000"/>
        </a:spcBef>
        <a:spcAft>
          <a:spcPct val="0"/>
        </a:spcAft>
        <a:buClr>
          <a:schemeClr val="hlink"/>
        </a:buClr>
        <a:buChar char="•"/>
        <a:defRPr sz="2000" b="1">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11" Type="http://schemas.openxmlformats.org/officeDocument/2006/relationships/slide" Target="slide12.xml"/><Relationship Id="rId5" Type="http://schemas.openxmlformats.org/officeDocument/2006/relationships/slide" Target="slide6.xml"/><Relationship Id="rId10" Type="http://schemas.openxmlformats.org/officeDocument/2006/relationships/slide" Target="slide11.xml"/><Relationship Id="rId4" Type="http://schemas.openxmlformats.org/officeDocument/2006/relationships/slide" Target="slide5.xml"/><Relationship Id="rId9" Type="http://schemas.openxmlformats.org/officeDocument/2006/relationships/slide" Target="slide10.xml"/></Relationships>
</file>

<file path=ppt/slides/_rels/slide2.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2.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slide" Target="slide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890838" y="2500313"/>
            <a:ext cx="6253162" cy="2333625"/>
          </a:xfrm>
        </p:spPr>
        <p:txBody>
          <a:bodyPr/>
          <a:lstStyle/>
          <a:p>
            <a:pPr eaLnBrk="1" hangingPunct="1">
              <a:defRPr/>
            </a:pPr>
            <a:r>
              <a:rPr lang="ru-RU" b="1" dirty="0" smtClean="0">
                <a:effectLst>
                  <a:outerShdw blurRad="38100" dist="38100" dir="2700000" algn="tl">
                    <a:srgbClr val="000000">
                      <a:alpha val="43137"/>
                    </a:srgbClr>
                  </a:outerShdw>
                </a:effectLst>
              </a:rPr>
              <a:t>Тест по теме:</a:t>
            </a:r>
          </a:p>
        </p:txBody>
      </p:sp>
      <p:sp>
        <p:nvSpPr>
          <p:cNvPr id="4099" name="Rectangle 3"/>
          <p:cNvSpPr>
            <a:spLocks noGrp="1" noChangeArrowheads="1"/>
          </p:cNvSpPr>
          <p:nvPr>
            <p:ph type="subTitle" idx="1"/>
          </p:nvPr>
        </p:nvSpPr>
        <p:spPr>
          <a:xfrm>
            <a:off x="1214438" y="4124325"/>
            <a:ext cx="7777162" cy="942975"/>
          </a:xfrm>
        </p:spPr>
        <p:txBody>
          <a:bodyPr/>
          <a:lstStyle/>
          <a:p>
            <a:pPr algn="r" eaLnBrk="1" hangingPunct="1">
              <a:defRPr/>
            </a:pPr>
            <a:r>
              <a:rPr lang="ru-RU" dirty="0" smtClean="0">
                <a:solidFill>
                  <a:schemeClr val="accent1">
                    <a:lumMod val="50000"/>
                  </a:schemeClr>
                </a:solidFill>
                <a:effectLst>
                  <a:outerShdw blurRad="38100" dist="38100" dir="2700000" algn="tl">
                    <a:srgbClr val="000000">
                      <a:alpha val="43137"/>
                    </a:srgbClr>
                  </a:outerShdw>
                </a:effectLst>
              </a:rPr>
              <a:t>Элементы теории алгоритмов</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8</a:t>
            </a:r>
          </a:p>
        </p:txBody>
      </p:sp>
      <p:sp>
        <p:nvSpPr>
          <p:cNvPr id="12291" name="Управляющая кнопка: домой 6">
            <a:hlinkClick r:id="rId3" action="ppaction://hlinksldjump" highlightClick="1"/>
          </p:cNvPr>
          <p:cNvSpPr>
            <a:spLocks noChangeArrowheads="1"/>
          </p:cNvSpPr>
          <p:nvPr/>
        </p:nvSpPr>
        <p:spPr bwMode="auto">
          <a:xfrm>
            <a:off x="8429625" y="214313"/>
            <a:ext cx="500063"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4" name="Rectangle 3"/>
          <p:cNvSpPr txBox="1">
            <a:spLocks noChangeArrowheads="1"/>
          </p:cNvSpPr>
          <p:nvPr/>
        </p:nvSpPr>
        <p:spPr bwMode="auto">
          <a:xfrm>
            <a:off x="1357313" y="785813"/>
            <a:ext cx="7491412"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a</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символов получает новую цепочку следующим образом. Каждая гласная буква русского алфавита заменяется её предшествующей (А заменяется буквой Я), каждая согласная – последующей. Например, если исходная цепочка была АБВ2, то результатом работы алгоритма будет цепочка ЯВГ2</a:t>
            </a:r>
            <a:r>
              <a:rPr kumimoji="0" lang="en-US"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Дана цепочка символов </a:t>
            </a:r>
            <a:r>
              <a:rPr kumimoji="0" lang="ru-RU" sz="1500" b="1" kern="0" dirty="0">
                <a:latin typeface="+mn-lt"/>
              </a:rPr>
              <a:t>КОМОК</a:t>
            </a:r>
            <a:r>
              <a:rPr kumimoji="0" lang="ru-RU" sz="1500" kern="0" dirty="0">
                <a:latin typeface="+mn-lt"/>
              </a:rPr>
              <a:t>. Какая цепочка символов получится, если к данной цепочке применять описанный алгоритм дважды (то есть применять алгоритм к данной цепочке, а затем к результату вновь применять алгоритм)? В ответе укажите количество вхождений буквы О в результирующую цепочку. </a:t>
            </a:r>
          </a:p>
          <a:p>
            <a:pPr algn="just">
              <a:spcBef>
                <a:spcPts val="0"/>
              </a:spcBef>
              <a:buClr>
                <a:schemeClr val="hlink"/>
              </a:buClr>
              <a:buFont typeface="Wingdings" pitchFamily="2" charset="2"/>
              <a:buNone/>
              <a:defRPr/>
            </a:pPr>
            <a:r>
              <a:rPr kumimoji="0" lang="ru-RU" sz="1500" kern="0" dirty="0">
                <a:latin typeface="+mn-lt"/>
              </a:rPr>
              <a:t>Русский алфавит для </a:t>
            </a:r>
            <a:r>
              <a:rPr kumimoji="0" lang="ru-RU" sz="1500" kern="0" dirty="0" err="1">
                <a:latin typeface="+mn-lt"/>
              </a:rPr>
              <a:t>справки:АБВГДЕЁЖЗИЙКЛМНОПРСТУФХЦЧШЩЪЫЬЭЮЯ</a:t>
            </a:r>
            <a:endParaRPr kumimoji="0" lang="ru-RU" sz="1500" kern="0" dirty="0">
              <a:latin typeface="+mn-lt"/>
            </a:endParaRPr>
          </a:p>
        </p:txBody>
      </p:sp>
      <p:sp>
        <p:nvSpPr>
          <p:cNvPr id="12293" name="Прямоугольник 5"/>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а</a:t>
            </a:r>
            <a:r>
              <a:rPr kumimoji="0" lang="en-US" sz="1200"/>
              <a:t>:</a:t>
            </a:r>
            <a:r>
              <a:rPr kumimoji="0" lang="ru-RU" sz="1200"/>
              <a:t>= </a:t>
            </a:r>
            <a:r>
              <a:rPr kumimoji="0" lang="en-US" sz="1200"/>
              <a:t>3</a:t>
            </a:r>
            <a:endParaRPr kumimoji="0" lang="ru-RU" sz="1200"/>
          </a:p>
          <a:p>
            <a:pPr algn="ctr" eaLnBrk="0" hangingPunct="0"/>
            <a:r>
              <a:rPr kumimoji="0" lang="en-US" sz="1200"/>
              <a:t>b:= 5</a:t>
            </a:r>
            <a:endParaRPr kumimoji="0" lang="ru-RU" sz="1200"/>
          </a:p>
        </p:txBody>
      </p:sp>
      <p:sp>
        <p:nvSpPr>
          <p:cNvPr id="12294" name="Ромб 6"/>
          <p:cNvSpPr>
            <a:spLocks noChangeArrowheads="1"/>
          </p:cNvSpPr>
          <p:nvPr/>
        </p:nvSpPr>
        <p:spPr bwMode="auto">
          <a:xfrm>
            <a:off x="3857625" y="2000250"/>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ab</a:t>
            </a:r>
            <a:r>
              <a:rPr kumimoji="0" lang="ru-RU" sz="1200"/>
              <a:t> </a:t>
            </a:r>
            <a:r>
              <a:rPr kumimoji="0" lang="en-US" sz="1200"/>
              <a:t>-</a:t>
            </a:r>
            <a:r>
              <a:rPr kumimoji="0" lang="ru-RU" sz="1200"/>
              <a:t> чётное</a:t>
            </a:r>
            <a:r>
              <a:rPr kumimoji="0" lang="en-US" sz="1200"/>
              <a:t> </a:t>
            </a:r>
            <a:endParaRPr kumimoji="0" lang="ru-RU" sz="1200"/>
          </a:p>
        </p:txBody>
      </p:sp>
      <p:sp>
        <p:nvSpPr>
          <p:cNvPr id="12295" name="Прямоугольник 8"/>
          <p:cNvSpPr>
            <a:spLocks noChangeArrowheads="1"/>
          </p:cNvSpPr>
          <p:nvPr/>
        </p:nvSpPr>
        <p:spPr bwMode="auto">
          <a:xfrm>
            <a:off x="4143375" y="30718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а</a:t>
            </a:r>
            <a:r>
              <a:rPr kumimoji="0" lang="en-US" sz="1200"/>
              <a:t>:</a:t>
            </a:r>
            <a:r>
              <a:rPr kumimoji="0" lang="ru-RU" sz="1200"/>
              <a:t>= а+</a:t>
            </a:r>
            <a:r>
              <a:rPr kumimoji="0" lang="en-US" sz="1200"/>
              <a:t>b</a:t>
            </a:r>
            <a:endParaRPr kumimoji="0" lang="ru-RU" sz="1200"/>
          </a:p>
          <a:p>
            <a:pPr algn="ctr" eaLnBrk="0" hangingPunct="0"/>
            <a:r>
              <a:rPr kumimoji="0" lang="en-US" sz="1200"/>
              <a:t>b:= </a:t>
            </a:r>
            <a:r>
              <a:rPr kumimoji="0" lang="ru-RU" sz="1200"/>
              <a:t>а+</a:t>
            </a:r>
            <a:r>
              <a:rPr kumimoji="0" lang="en-US" sz="1200"/>
              <a:t>b</a:t>
            </a:r>
            <a:endParaRPr kumimoji="0" lang="ru-RU" sz="1200"/>
          </a:p>
        </p:txBody>
      </p:sp>
      <p:cxnSp>
        <p:nvCxnSpPr>
          <p:cNvPr id="12296" name="Прямая со стрелкой 10"/>
          <p:cNvCxnSpPr>
            <a:cxnSpLocks noChangeShapeType="1"/>
            <a:stCxn id="12293" idx="2"/>
            <a:endCxn id="12294" idx="0"/>
          </p:cNvCxnSpPr>
          <p:nvPr/>
        </p:nvCxnSpPr>
        <p:spPr bwMode="auto">
          <a:xfrm rot="5400000">
            <a:off x="4679157" y="1893094"/>
            <a:ext cx="214312" cy="0"/>
          </a:xfrm>
          <a:prstGeom prst="straightConnector1">
            <a:avLst/>
          </a:prstGeom>
          <a:noFill/>
          <a:ln w="9525" algn="ctr">
            <a:solidFill>
              <a:schemeClr val="tx1"/>
            </a:solidFill>
            <a:round/>
            <a:headEnd/>
            <a:tailEnd type="arrow" w="med" len="med"/>
          </a:ln>
        </p:spPr>
      </p:cxnSp>
      <p:cxnSp>
        <p:nvCxnSpPr>
          <p:cNvPr id="12297" name="Прямая со стрелкой 11"/>
          <p:cNvCxnSpPr>
            <a:cxnSpLocks noChangeShapeType="1"/>
          </p:cNvCxnSpPr>
          <p:nvPr/>
        </p:nvCxnSpPr>
        <p:spPr bwMode="auto">
          <a:xfrm rot="5400000">
            <a:off x="4679156" y="2964657"/>
            <a:ext cx="214313" cy="0"/>
          </a:xfrm>
          <a:prstGeom prst="straightConnector1">
            <a:avLst/>
          </a:prstGeom>
          <a:noFill/>
          <a:ln w="9525" algn="ctr">
            <a:solidFill>
              <a:schemeClr val="tx1"/>
            </a:solidFill>
            <a:round/>
            <a:headEnd/>
            <a:tailEnd type="arrow" w="med" len="med"/>
          </a:ln>
        </p:spPr>
      </p:cxnSp>
      <p:cxnSp>
        <p:nvCxnSpPr>
          <p:cNvPr id="12298" name="Прямая со стрелкой 12"/>
          <p:cNvCxnSpPr>
            <a:cxnSpLocks noChangeShapeType="1"/>
          </p:cNvCxnSpPr>
          <p:nvPr/>
        </p:nvCxnSpPr>
        <p:spPr bwMode="auto">
          <a:xfrm rot="5400000">
            <a:off x="5786438" y="3000375"/>
            <a:ext cx="1143000" cy="0"/>
          </a:xfrm>
          <a:prstGeom prst="straightConnector1">
            <a:avLst/>
          </a:prstGeom>
          <a:noFill/>
          <a:ln w="9525" algn="ctr">
            <a:solidFill>
              <a:schemeClr val="tx1"/>
            </a:solidFill>
            <a:round/>
            <a:headEnd/>
            <a:tailEnd type="arrow" w="med" len="med"/>
          </a:ln>
        </p:spPr>
      </p:cxnSp>
      <p:cxnSp>
        <p:nvCxnSpPr>
          <p:cNvPr id="12299" name="Прямая соединительная линия 20"/>
          <p:cNvCxnSpPr>
            <a:cxnSpLocks noChangeShapeType="1"/>
            <a:stCxn id="12294" idx="3"/>
          </p:cNvCxnSpPr>
          <p:nvPr/>
        </p:nvCxnSpPr>
        <p:spPr bwMode="auto">
          <a:xfrm>
            <a:off x="5715000" y="2428875"/>
            <a:ext cx="642938" cy="0"/>
          </a:xfrm>
          <a:prstGeom prst="line">
            <a:avLst/>
          </a:prstGeom>
          <a:noFill/>
          <a:ln w="9525" algn="ctr">
            <a:solidFill>
              <a:schemeClr val="tx1"/>
            </a:solidFill>
            <a:round/>
            <a:headEnd/>
            <a:tailEnd/>
          </a:ln>
        </p:spPr>
      </p:cxnSp>
      <p:cxnSp>
        <p:nvCxnSpPr>
          <p:cNvPr id="12300" name="Прямая соединительная линия 23"/>
          <p:cNvCxnSpPr>
            <a:cxnSpLocks noChangeShapeType="1"/>
            <a:stCxn id="12295" idx="1"/>
          </p:cNvCxnSpPr>
          <p:nvPr/>
        </p:nvCxnSpPr>
        <p:spPr bwMode="auto">
          <a:xfrm rot="10800000" flipV="1">
            <a:off x="3429000" y="3286125"/>
            <a:ext cx="714375" cy="0"/>
          </a:xfrm>
          <a:prstGeom prst="line">
            <a:avLst/>
          </a:prstGeom>
          <a:noFill/>
          <a:ln w="9525" algn="ctr">
            <a:solidFill>
              <a:schemeClr val="tx1"/>
            </a:solidFill>
            <a:round/>
            <a:headEnd/>
            <a:tailEnd/>
          </a:ln>
        </p:spPr>
      </p:cxnSp>
      <p:cxnSp>
        <p:nvCxnSpPr>
          <p:cNvPr id="12301" name="Прямая соединительная линия 25"/>
          <p:cNvCxnSpPr>
            <a:cxnSpLocks noChangeShapeType="1"/>
          </p:cNvCxnSpPr>
          <p:nvPr/>
        </p:nvCxnSpPr>
        <p:spPr bwMode="auto">
          <a:xfrm rot="5400000">
            <a:off x="3000375" y="2857500"/>
            <a:ext cx="857250" cy="0"/>
          </a:xfrm>
          <a:prstGeom prst="line">
            <a:avLst/>
          </a:prstGeom>
          <a:noFill/>
          <a:ln w="9525" algn="ctr">
            <a:solidFill>
              <a:schemeClr val="tx1"/>
            </a:solidFill>
            <a:round/>
            <a:headEnd/>
            <a:tailEnd/>
          </a:ln>
        </p:spPr>
      </p:cxnSp>
      <p:cxnSp>
        <p:nvCxnSpPr>
          <p:cNvPr id="12302" name="Прямая со стрелкой 29"/>
          <p:cNvCxnSpPr>
            <a:cxnSpLocks noChangeShapeType="1"/>
            <a:endCxn id="12294" idx="1"/>
          </p:cNvCxnSpPr>
          <p:nvPr/>
        </p:nvCxnSpPr>
        <p:spPr bwMode="auto">
          <a:xfrm flipV="1">
            <a:off x="3429000" y="2428875"/>
            <a:ext cx="428625" cy="0"/>
          </a:xfrm>
          <a:prstGeom prst="straightConnector1">
            <a:avLst/>
          </a:prstGeom>
          <a:noFill/>
          <a:ln w="9525" algn="ctr">
            <a:solidFill>
              <a:schemeClr val="tx1"/>
            </a:solidFill>
            <a:round/>
            <a:headEnd/>
            <a:tailEnd type="arrow" w="med" len="med"/>
          </a:ln>
        </p:spPr>
      </p:cxnSp>
      <p:sp>
        <p:nvSpPr>
          <p:cNvPr id="12303" name="TextBox 67"/>
          <p:cNvSpPr txBox="1">
            <a:spLocks noChangeArrowheads="1"/>
          </p:cNvSpPr>
          <p:nvPr/>
        </p:nvSpPr>
        <p:spPr bwMode="auto">
          <a:xfrm>
            <a:off x="5715000" y="21431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2304" name="TextBox 66"/>
          <p:cNvSpPr txBox="1">
            <a:spLocks noChangeArrowheads="1"/>
          </p:cNvSpPr>
          <p:nvPr/>
        </p:nvSpPr>
        <p:spPr bwMode="auto">
          <a:xfrm>
            <a:off x="4214813" y="2786063"/>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12305" name="Управляющая кнопка: справка 16">
            <a:hlinkClick r:id="rId4" action="ppaction://hlinksldjump" highlightClick="1"/>
          </p:cNvPr>
          <p:cNvSpPr>
            <a:spLocks noChangeArrowheads="1"/>
          </p:cNvSpPr>
          <p:nvPr/>
        </p:nvSpPr>
        <p:spPr bwMode="auto">
          <a:xfrm>
            <a:off x="7858125" y="214313"/>
            <a:ext cx="500063"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5001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9</a:t>
            </a:r>
          </a:p>
        </p:txBody>
      </p:sp>
      <p:sp>
        <p:nvSpPr>
          <p:cNvPr id="13315" name="Управляющая кнопка: домой 4">
            <a:hlinkClick r:id="rId2" action="ppaction://hlinksldjump" highlightClick="1"/>
          </p:cNvPr>
          <p:cNvSpPr>
            <a:spLocks noChangeArrowheads="1"/>
          </p:cNvSpPr>
          <p:nvPr/>
        </p:nvSpPr>
        <p:spPr bwMode="auto">
          <a:xfrm>
            <a:off x="8429625" y="214313"/>
            <a:ext cx="500063"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5" name="Rectangle 3"/>
          <p:cNvSpPr txBox="1">
            <a:spLocks noChangeArrowheads="1"/>
          </p:cNvSpPr>
          <p:nvPr/>
        </p:nvSpPr>
        <p:spPr bwMode="auto">
          <a:xfrm>
            <a:off x="1357313" y="785813"/>
            <a:ext cx="7491412"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a</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en-US" sz="1600" kern="0" dirty="0">
              <a:latin typeface="+mn-lt"/>
            </a:endParaRPr>
          </a:p>
          <a:p>
            <a:pPr algn="just">
              <a:spcBef>
                <a:spcPts val="0"/>
              </a:spcBef>
              <a:buClr>
                <a:schemeClr val="hlink"/>
              </a:buClr>
              <a:buFont typeface="+mj-lt"/>
              <a:buAutoNum type="arabicPeriod"/>
              <a:defRPr/>
            </a:pPr>
            <a:endParaRPr kumimoji="0" lang="en-US" sz="1600" kern="0" dirty="0">
              <a:latin typeface="+mn-lt"/>
            </a:endParaRPr>
          </a:p>
          <a:p>
            <a:pPr algn="just">
              <a:spcBef>
                <a:spcPts val="0"/>
              </a:spcBef>
              <a:buClr>
                <a:schemeClr val="hlink"/>
              </a:buClr>
              <a:buFont typeface="+mj-lt"/>
              <a:buAutoNum type="arabicPeriod"/>
              <a:defRPr/>
            </a:pPr>
            <a:endParaRPr kumimoji="0" lang="en-US"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символов получает новую цепочку следующим образом. Каждая цифра заменяется следующей за ней по счёту(9 заменяется буквой 0), каждая гласная русского алфавита заменяется следующей за ней(Я заменяется буквой А), каждая согласная заменяется – предшествующей. Например, если исходная цепочка была АБ3, то результатом работы алгоритма будет цепочка БА4</a:t>
            </a:r>
            <a:r>
              <a:rPr kumimoji="0" lang="en-US"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Может ли этот алгоритм дать в результате</a:t>
            </a:r>
            <a:r>
              <a:rPr kumimoji="0" lang="ru-RU" sz="1500" kern="0" dirty="0"/>
              <a:t> </a:t>
            </a:r>
            <a:r>
              <a:rPr kumimoji="0" lang="ru-RU" sz="1500" kern="0" dirty="0">
                <a:latin typeface="+mn-lt"/>
              </a:rPr>
              <a:t>нескольких</a:t>
            </a:r>
            <a:r>
              <a:rPr kumimoji="0" lang="ru-RU" sz="1500" kern="0" dirty="0"/>
              <a:t> </a:t>
            </a:r>
            <a:r>
              <a:rPr kumimoji="0" lang="ru-RU" sz="1500" kern="0" dirty="0">
                <a:latin typeface="+mn-lt"/>
              </a:rPr>
              <a:t> применений  к некоторой цепочке символов цепочку </a:t>
            </a:r>
            <a:r>
              <a:rPr kumimoji="0" lang="ru-RU" sz="1500" b="1" kern="0" dirty="0">
                <a:latin typeface="+mn-lt"/>
              </a:rPr>
              <a:t>135БОЧЕК</a:t>
            </a:r>
            <a:r>
              <a:rPr kumimoji="0" lang="ru-RU"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Русский алфавит для </a:t>
            </a:r>
            <a:r>
              <a:rPr kumimoji="0" lang="ru-RU" sz="1500" kern="0" dirty="0" err="1">
                <a:latin typeface="+mn-lt"/>
              </a:rPr>
              <a:t>справки:АБВГДЕЁЖЗИЙКЛМНОПРСТУФХЦЧШЩЪЫЬЭЮЯ</a:t>
            </a:r>
            <a:endParaRPr kumimoji="0" lang="ru-RU" sz="1500" kern="0" dirty="0">
              <a:latin typeface="+mn-lt"/>
            </a:endParaRPr>
          </a:p>
        </p:txBody>
      </p:sp>
      <p:sp>
        <p:nvSpPr>
          <p:cNvPr id="13317" name="Прямоугольник 5"/>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а</a:t>
            </a:r>
            <a:r>
              <a:rPr kumimoji="0" lang="en-US" sz="1200"/>
              <a:t>:</a:t>
            </a:r>
            <a:r>
              <a:rPr kumimoji="0" lang="ru-RU" sz="1200"/>
              <a:t>= 7</a:t>
            </a:r>
          </a:p>
          <a:p>
            <a:pPr algn="ctr" eaLnBrk="0" hangingPunct="0"/>
            <a:r>
              <a:rPr kumimoji="0" lang="en-US" sz="1200"/>
              <a:t>b:= </a:t>
            </a:r>
            <a:r>
              <a:rPr kumimoji="0" lang="ru-RU" sz="1200"/>
              <a:t>13</a:t>
            </a:r>
          </a:p>
        </p:txBody>
      </p:sp>
      <p:sp>
        <p:nvSpPr>
          <p:cNvPr id="13318" name="Ромб 6"/>
          <p:cNvSpPr>
            <a:spLocks noChangeArrowheads="1"/>
          </p:cNvSpPr>
          <p:nvPr/>
        </p:nvSpPr>
        <p:spPr bwMode="auto">
          <a:xfrm>
            <a:off x="3857625" y="2000250"/>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a</a:t>
            </a:r>
            <a:r>
              <a:rPr kumimoji="0" lang="ru-RU" sz="1200"/>
              <a:t> </a:t>
            </a:r>
            <a:r>
              <a:rPr kumimoji="0" lang="ru-RU" sz="1200" baseline="30000"/>
              <a:t>2</a:t>
            </a:r>
            <a:r>
              <a:rPr kumimoji="0" lang="ru-RU" sz="1200"/>
              <a:t> –4</a:t>
            </a:r>
            <a:r>
              <a:rPr kumimoji="0" lang="en-US" sz="1200"/>
              <a:t>b&gt;0</a:t>
            </a:r>
            <a:r>
              <a:rPr kumimoji="0" lang="ru-RU" sz="1200"/>
              <a:t> </a:t>
            </a:r>
            <a:r>
              <a:rPr kumimoji="0" lang="en-US" sz="1200"/>
              <a:t> </a:t>
            </a:r>
            <a:endParaRPr kumimoji="0" lang="ru-RU" sz="1200"/>
          </a:p>
        </p:txBody>
      </p:sp>
      <p:sp>
        <p:nvSpPr>
          <p:cNvPr id="13319" name="Ромб 7"/>
          <p:cNvSpPr>
            <a:spLocks noChangeArrowheads="1"/>
          </p:cNvSpPr>
          <p:nvPr/>
        </p:nvSpPr>
        <p:spPr bwMode="auto">
          <a:xfrm>
            <a:off x="3857625" y="3071813"/>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a &lt; b</a:t>
            </a:r>
            <a:endParaRPr kumimoji="0" lang="ru-RU" sz="1200"/>
          </a:p>
        </p:txBody>
      </p:sp>
      <p:sp>
        <p:nvSpPr>
          <p:cNvPr id="13320" name="Прямоугольник 8"/>
          <p:cNvSpPr>
            <a:spLocks noChangeArrowheads="1"/>
          </p:cNvSpPr>
          <p:nvPr/>
        </p:nvSpPr>
        <p:spPr bwMode="auto">
          <a:xfrm>
            <a:off x="4071938" y="42148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а</a:t>
            </a:r>
            <a:r>
              <a:rPr kumimoji="0" lang="en-US" sz="1200"/>
              <a:t>:</a:t>
            </a:r>
            <a:r>
              <a:rPr kumimoji="0" lang="ru-RU" sz="1200"/>
              <a:t>= </a:t>
            </a:r>
            <a:r>
              <a:rPr kumimoji="0" lang="en-US" sz="1200"/>
              <a:t>a+3</a:t>
            </a:r>
            <a:endParaRPr kumimoji="0" lang="ru-RU" sz="1200"/>
          </a:p>
          <a:p>
            <a:pPr algn="ctr" eaLnBrk="0" hangingPunct="0"/>
            <a:r>
              <a:rPr kumimoji="0" lang="en-US" sz="1200"/>
              <a:t>b:= b-3</a:t>
            </a:r>
            <a:endParaRPr kumimoji="0" lang="ru-RU" sz="1200"/>
          </a:p>
        </p:txBody>
      </p:sp>
      <p:cxnSp>
        <p:nvCxnSpPr>
          <p:cNvPr id="13321" name="Прямая со стрелкой 10"/>
          <p:cNvCxnSpPr>
            <a:cxnSpLocks noChangeShapeType="1"/>
            <a:stCxn id="13317" idx="2"/>
            <a:endCxn id="13318" idx="0"/>
          </p:cNvCxnSpPr>
          <p:nvPr/>
        </p:nvCxnSpPr>
        <p:spPr bwMode="auto">
          <a:xfrm rot="5400000">
            <a:off x="4679157" y="1893094"/>
            <a:ext cx="214312" cy="0"/>
          </a:xfrm>
          <a:prstGeom prst="straightConnector1">
            <a:avLst/>
          </a:prstGeom>
          <a:noFill/>
          <a:ln w="9525" algn="ctr">
            <a:solidFill>
              <a:schemeClr val="tx1"/>
            </a:solidFill>
            <a:round/>
            <a:headEnd/>
            <a:tailEnd type="arrow" w="med" len="med"/>
          </a:ln>
        </p:spPr>
      </p:cxnSp>
      <p:cxnSp>
        <p:nvCxnSpPr>
          <p:cNvPr id="13322" name="Прямая со стрелкой 12"/>
          <p:cNvCxnSpPr>
            <a:cxnSpLocks noChangeShapeType="1"/>
            <a:stCxn id="13318" idx="2"/>
            <a:endCxn id="13319" idx="0"/>
          </p:cNvCxnSpPr>
          <p:nvPr/>
        </p:nvCxnSpPr>
        <p:spPr bwMode="auto">
          <a:xfrm rot="5400000">
            <a:off x="4678362" y="2963863"/>
            <a:ext cx="214313" cy="1588"/>
          </a:xfrm>
          <a:prstGeom prst="straightConnector1">
            <a:avLst/>
          </a:prstGeom>
          <a:noFill/>
          <a:ln w="9525" algn="ctr">
            <a:solidFill>
              <a:schemeClr val="tx1"/>
            </a:solidFill>
            <a:round/>
            <a:headEnd/>
            <a:tailEnd type="arrow" w="med" len="med"/>
          </a:ln>
        </p:spPr>
      </p:cxnSp>
      <p:cxnSp>
        <p:nvCxnSpPr>
          <p:cNvPr id="13323" name="Прямая со стрелкой 14"/>
          <p:cNvCxnSpPr>
            <a:cxnSpLocks noChangeShapeType="1"/>
            <a:stCxn id="13319" idx="2"/>
            <a:endCxn id="13320" idx="0"/>
          </p:cNvCxnSpPr>
          <p:nvPr/>
        </p:nvCxnSpPr>
        <p:spPr bwMode="auto">
          <a:xfrm rot="16200000" flipH="1">
            <a:off x="4643438" y="4071938"/>
            <a:ext cx="285750" cy="0"/>
          </a:xfrm>
          <a:prstGeom prst="straightConnector1">
            <a:avLst/>
          </a:prstGeom>
          <a:noFill/>
          <a:ln w="9525" algn="ctr">
            <a:solidFill>
              <a:schemeClr val="tx1"/>
            </a:solidFill>
            <a:round/>
            <a:headEnd/>
            <a:tailEnd type="arrow" w="med" len="med"/>
          </a:ln>
        </p:spPr>
      </p:cxnSp>
      <p:cxnSp>
        <p:nvCxnSpPr>
          <p:cNvPr id="13324" name="Прямая соединительная линия 16"/>
          <p:cNvCxnSpPr>
            <a:cxnSpLocks noChangeShapeType="1"/>
            <a:stCxn id="13320" idx="1"/>
          </p:cNvCxnSpPr>
          <p:nvPr/>
        </p:nvCxnSpPr>
        <p:spPr bwMode="auto">
          <a:xfrm rot="10800000" flipV="1">
            <a:off x="3429000" y="4429125"/>
            <a:ext cx="642938" cy="0"/>
          </a:xfrm>
          <a:prstGeom prst="line">
            <a:avLst/>
          </a:prstGeom>
          <a:noFill/>
          <a:ln w="9525" algn="ctr">
            <a:solidFill>
              <a:schemeClr val="tx1"/>
            </a:solidFill>
            <a:round/>
            <a:headEnd/>
            <a:tailEnd/>
          </a:ln>
        </p:spPr>
      </p:cxnSp>
      <p:cxnSp>
        <p:nvCxnSpPr>
          <p:cNvPr id="13325" name="Прямая со стрелкой 18"/>
          <p:cNvCxnSpPr>
            <a:cxnSpLocks noChangeShapeType="1"/>
            <a:stCxn id="13319" idx="1"/>
          </p:cNvCxnSpPr>
          <p:nvPr/>
        </p:nvCxnSpPr>
        <p:spPr bwMode="auto">
          <a:xfrm rot="10800000" flipV="1">
            <a:off x="3429000" y="3500438"/>
            <a:ext cx="428625" cy="0"/>
          </a:xfrm>
          <a:prstGeom prst="straightConnector1">
            <a:avLst/>
          </a:prstGeom>
          <a:noFill/>
          <a:ln w="9525" algn="ctr">
            <a:solidFill>
              <a:schemeClr val="tx1"/>
            </a:solidFill>
            <a:round/>
            <a:headEnd/>
            <a:tailEnd type="arrow" w="med" len="med"/>
          </a:ln>
        </p:spPr>
      </p:cxnSp>
      <p:cxnSp>
        <p:nvCxnSpPr>
          <p:cNvPr id="13326" name="Прямая соединительная линия 20"/>
          <p:cNvCxnSpPr>
            <a:cxnSpLocks noChangeShapeType="1"/>
          </p:cNvCxnSpPr>
          <p:nvPr/>
        </p:nvCxnSpPr>
        <p:spPr bwMode="auto">
          <a:xfrm rot="5400000">
            <a:off x="2427288" y="3429000"/>
            <a:ext cx="2001838" cy="1587"/>
          </a:xfrm>
          <a:prstGeom prst="line">
            <a:avLst/>
          </a:prstGeom>
          <a:noFill/>
          <a:ln w="9525" algn="ctr">
            <a:solidFill>
              <a:schemeClr val="tx1"/>
            </a:solidFill>
            <a:round/>
            <a:headEnd/>
            <a:tailEnd/>
          </a:ln>
        </p:spPr>
      </p:cxnSp>
      <p:cxnSp>
        <p:nvCxnSpPr>
          <p:cNvPr id="13327" name="Прямая со стрелкой 25"/>
          <p:cNvCxnSpPr>
            <a:cxnSpLocks noChangeShapeType="1"/>
            <a:endCxn id="13318" idx="1"/>
          </p:cNvCxnSpPr>
          <p:nvPr/>
        </p:nvCxnSpPr>
        <p:spPr bwMode="auto">
          <a:xfrm flipV="1">
            <a:off x="3429000" y="2428875"/>
            <a:ext cx="428625" cy="0"/>
          </a:xfrm>
          <a:prstGeom prst="straightConnector1">
            <a:avLst/>
          </a:prstGeom>
          <a:noFill/>
          <a:ln w="9525" algn="ctr">
            <a:solidFill>
              <a:schemeClr val="tx1"/>
            </a:solidFill>
            <a:round/>
            <a:headEnd/>
            <a:tailEnd type="arrow" w="med" len="med"/>
          </a:ln>
        </p:spPr>
      </p:cxnSp>
      <p:cxnSp>
        <p:nvCxnSpPr>
          <p:cNvPr id="13328" name="Прямая соединительная линия 29"/>
          <p:cNvCxnSpPr>
            <a:cxnSpLocks noChangeShapeType="1"/>
            <a:stCxn id="13318" idx="3"/>
          </p:cNvCxnSpPr>
          <p:nvPr/>
        </p:nvCxnSpPr>
        <p:spPr bwMode="auto">
          <a:xfrm>
            <a:off x="5715000" y="2428875"/>
            <a:ext cx="428625" cy="0"/>
          </a:xfrm>
          <a:prstGeom prst="line">
            <a:avLst/>
          </a:prstGeom>
          <a:noFill/>
          <a:ln w="9525" algn="ctr">
            <a:solidFill>
              <a:schemeClr val="tx1"/>
            </a:solidFill>
            <a:round/>
            <a:headEnd/>
            <a:tailEnd/>
          </a:ln>
        </p:spPr>
      </p:cxnSp>
      <p:cxnSp>
        <p:nvCxnSpPr>
          <p:cNvPr id="13329" name="Прямая со стрелкой 31"/>
          <p:cNvCxnSpPr>
            <a:cxnSpLocks noChangeShapeType="1"/>
          </p:cNvCxnSpPr>
          <p:nvPr/>
        </p:nvCxnSpPr>
        <p:spPr bwMode="auto">
          <a:xfrm rot="5400000">
            <a:off x="5107781" y="3464719"/>
            <a:ext cx="2073275" cy="1588"/>
          </a:xfrm>
          <a:prstGeom prst="straightConnector1">
            <a:avLst/>
          </a:prstGeom>
          <a:noFill/>
          <a:ln w="9525" algn="ctr">
            <a:solidFill>
              <a:schemeClr val="tx1"/>
            </a:solidFill>
            <a:round/>
            <a:headEnd/>
            <a:tailEnd type="arrow" w="med" len="med"/>
          </a:ln>
        </p:spPr>
      </p:cxnSp>
      <p:sp>
        <p:nvSpPr>
          <p:cNvPr id="13330" name="TextBox 67"/>
          <p:cNvSpPr txBox="1">
            <a:spLocks noChangeArrowheads="1"/>
          </p:cNvSpPr>
          <p:nvPr/>
        </p:nvSpPr>
        <p:spPr bwMode="auto">
          <a:xfrm>
            <a:off x="5715000" y="21431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3331" name="TextBox 67"/>
          <p:cNvSpPr txBox="1">
            <a:spLocks noChangeArrowheads="1"/>
          </p:cNvSpPr>
          <p:nvPr/>
        </p:nvSpPr>
        <p:spPr bwMode="auto">
          <a:xfrm>
            <a:off x="4857750" y="38576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3332" name="TextBox 66"/>
          <p:cNvSpPr txBox="1">
            <a:spLocks noChangeArrowheads="1"/>
          </p:cNvSpPr>
          <p:nvPr/>
        </p:nvSpPr>
        <p:spPr bwMode="auto">
          <a:xfrm>
            <a:off x="3429000" y="3143250"/>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13333" name="TextBox 66"/>
          <p:cNvSpPr txBox="1">
            <a:spLocks noChangeArrowheads="1"/>
          </p:cNvSpPr>
          <p:nvPr/>
        </p:nvSpPr>
        <p:spPr bwMode="auto">
          <a:xfrm>
            <a:off x="4214813" y="2786063"/>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13334" name="Управляющая кнопка: справка 21">
            <a:hlinkClick r:id="rId3" action="ppaction://hlinksldjump" highlightClick="1"/>
          </p:cNvPr>
          <p:cNvSpPr>
            <a:spLocks noChangeArrowheads="1"/>
          </p:cNvSpPr>
          <p:nvPr/>
        </p:nvSpPr>
        <p:spPr bwMode="auto">
          <a:xfrm>
            <a:off x="7858125" y="214313"/>
            <a:ext cx="500063"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428750" y="0"/>
            <a:ext cx="7491413"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10</a:t>
            </a:r>
          </a:p>
        </p:txBody>
      </p:sp>
      <p:sp>
        <p:nvSpPr>
          <p:cNvPr id="14339" name="Управляющая кнопка: домой 4">
            <a:hlinkClick r:id="rId2" action="ppaction://hlinksldjump" highlightClick="1"/>
          </p:cNvPr>
          <p:cNvSpPr>
            <a:spLocks noChangeArrowheads="1"/>
          </p:cNvSpPr>
          <p:nvPr/>
        </p:nvSpPr>
        <p:spPr bwMode="auto">
          <a:xfrm>
            <a:off x="8429625" y="285750"/>
            <a:ext cx="500063" cy="500063"/>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5" name="Rectangle 3"/>
          <p:cNvSpPr txBox="1">
            <a:spLocks noChangeArrowheads="1"/>
          </p:cNvSpPr>
          <p:nvPr/>
        </p:nvSpPr>
        <p:spPr bwMode="auto">
          <a:xfrm>
            <a:off x="1357313" y="785813"/>
            <a:ext cx="7491412"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c</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en-US" sz="1600" kern="0" dirty="0">
              <a:latin typeface="+mn-lt"/>
            </a:endParaRPr>
          </a:p>
          <a:p>
            <a:pPr algn="just">
              <a:spcBef>
                <a:spcPts val="0"/>
              </a:spcBef>
              <a:buClr>
                <a:schemeClr val="hlink"/>
              </a:buClr>
              <a:buFont typeface="+mj-lt"/>
              <a:buAutoNum type="arabicPeriod"/>
              <a:defRPr/>
            </a:pPr>
            <a:endParaRPr kumimoji="0" lang="en-US"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цифр получает новую цепочку следующим образом. Каждая цифра заменяется собственным квадратом, в случае если представляет собой двузначное число, сумма цифр, составляющих это число складывается до тех пор, пока не получится цифра (для цифры 7: 7</a:t>
            </a:r>
            <a:r>
              <a:rPr kumimoji="0" lang="ru-RU" sz="1500" kern="0" baseline="30000" dirty="0">
                <a:latin typeface="+mn-lt"/>
              </a:rPr>
              <a:t>2</a:t>
            </a:r>
            <a:r>
              <a:rPr kumimoji="0" lang="ru-RU" sz="1500" kern="0" dirty="0">
                <a:latin typeface="+mn-lt"/>
              </a:rPr>
              <a:t>=49; 4+9=13; 1+3=4). Например, если исходная цепочка была 123, то результатом работы алгоритма будет цепочка 149</a:t>
            </a:r>
            <a:r>
              <a:rPr kumimoji="0" lang="en-US"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Дана цепочка символов </a:t>
            </a:r>
            <a:r>
              <a:rPr kumimoji="0" lang="ru-RU" sz="1500" b="1" kern="0" dirty="0">
                <a:latin typeface="+mn-lt"/>
              </a:rPr>
              <a:t>54789913</a:t>
            </a:r>
            <a:r>
              <a:rPr kumimoji="0" lang="ru-RU" sz="1500" kern="0" dirty="0">
                <a:latin typeface="+mn-lt"/>
              </a:rPr>
              <a:t>. К ней применяют описанный алгоритм пятикратно. Запишите в порядке возрастания все цифры, которые будут встречаться в результирующей цепочке</a:t>
            </a:r>
            <a:r>
              <a:rPr kumimoji="0" lang="en-US" sz="1500" kern="0" dirty="0">
                <a:latin typeface="+mn-lt"/>
              </a:rPr>
              <a:t> </a:t>
            </a:r>
            <a:r>
              <a:rPr kumimoji="0" lang="ru-RU" sz="1500" kern="0" dirty="0">
                <a:latin typeface="+mn-lt"/>
              </a:rPr>
              <a:t>(напрмер,1234).</a:t>
            </a:r>
          </a:p>
        </p:txBody>
      </p:sp>
      <p:sp>
        <p:nvSpPr>
          <p:cNvPr id="14341" name="Прямоугольник 5"/>
          <p:cNvSpPr>
            <a:spLocks noChangeArrowheads="1"/>
          </p:cNvSpPr>
          <p:nvPr/>
        </p:nvSpPr>
        <p:spPr bwMode="auto">
          <a:xfrm>
            <a:off x="2428875"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с</a:t>
            </a:r>
            <a:r>
              <a:rPr kumimoji="0" lang="en-US" sz="1200"/>
              <a:t>:</a:t>
            </a:r>
            <a:r>
              <a:rPr kumimoji="0" lang="ru-RU" sz="1200"/>
              <a:t>= 8</a:t>
            </a:r>
          </a:p>
          <a:p>
            <a:pPr algn="ctr" eaLnBrk="0" hangingPunct="0"/>
            <a:r>
              <a:rPr kumimoji="0" lang="en-US" sz="1200"/>
              <a:t>b:= </a:t>
            </a:r>
            <a:r>
              <a:rPr kumimoji="0" lang="ru-RU" sz="1200"/>
              <a:t>6</a:t>
            </a:r>
          </a:p>
        </p:txBody>
      </p:sp>
      <p:sp>
        <p:nvSpPr>
          <p:cNvPr id="14342" name="Ромб 6"/>
          <p:cNvSpPr>
            <a:spLocks noChangeArrowheads="1"/>
          </p:cNvSpPr>
          <p:nvPr/>
        </p:nvSpPr>
        <p:spPr bwMode="auto">
          <a:xfrm>
            <a:off x="2214563" y="2071688"/>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ru-RU" sz="1200"/>
              <a:t>19 - 3</a:t>
            </a:r>
            <a:r>
              <a:rPr kumimoji="0" lang="en-US" sz="1200"/>
              <a:t>b &lt;</a:t>
            </a:r>
            <a:r>
              <a:rPr kumimoji="0" lang="ru-RU" sz="1200"/>
              <a:t>0</a:t>
            </a:r>
          </a:p>
        </p:txBody>
      </p:sp>
      <p:sp>
        <p:nvSpPr>
          <p:cNvPr id="14343" name="Прямоугольник 7"/>
          <p:cNvSpPr>
            <a:spLocks noChangeArrowheads="1"/>
          </p:cNvSpPr>
          <p:nvPr/>
        </p:nvSpPr>
        <p:spPr bwMode="auto">
          <a:xfrm>
            <a:off x="2428875" y="3214688"/>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b:= b+1</a:t>
            </a:r>
            <a:endParaRPr kumimoji="0" lang="ru-RU" sz="1200"/>
          </a:p>
        </p:txBody>
      </p:sp>
      <p:sp>
        <p:nvSpPr>
          <p:cNvPr id="14344" name="Прямоугольник 8"/>
          <p:cNvSpPr>
            <a:spLocks noChangeArrowheads="1"/>
          </p:cNvSpPr>
          <p:nvPr/>
        </p:nvSpPr>
        <p:spPr bwMode="auto">
          <a:xfrm>
            <a:off x="4572000" y="2286000"/>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ru-RU" sz="1200"/>
              <a:t>с</a:t>
            </a:r>
            <a:r>
              <a:rPr kumimoji="0" lang="en-US" sz="1200"/>
              <a:t>:</a:t>
            </a:r>
            <a:r>
              <a:rPr kumimoji="0" lang="ru-RU" sz="1200"/>
              <a:t>= </a:t>
            </a:r>
            <a:r>
              <a:rPr kumimoji="0" lang="en-US" sz="1200"/>
              <a:t>c-1</a:t>
            </a:r>
            <a:endParaRPr kumimoji="0" lang="ru-RU" sz="1200"/>
          </a:p>
        </p:txBody>
      </p:sp>
      <p:sp>
        <p:nvSpPr>
          <p:cNvPr id="14345" name="Ромб 9"/>
          <p:cNvSpPr>
            <a:spLocks noChangeArrowheads="1"/>
          </p:cNvSpPr>
          <p:nvPr/>
        </p:nvSpPr>
        <p:spPr bwMode="auto">
          <a:xfrm>
            <a:off x="4357688" y="2928938"/>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b &gt;c</a:t>
            </a:r>
            <a:endParaRPr kumimoji="0" lang="ru-RU" sz="1200"/>
          </a:p>
        </p:txBody>
      </p:sp>
      <p:cxnSp>
        <p:nvCxnSpPr>
          <p:cNvPr id="14346" name="Прямая со стрелкой 11"/>
          <p:cNvCxnSpPr>
            <a:cxnSpLocks noChangeShapeType="1"/>
            <a:stCxn id="14341" idx="2"/>
            <a:endCxn id="14342" idx="0"/>
          </p:cNvCxnSpPr>
          <p:nvPr/>
        </p:nvCxnSpPr>
        <p:spPr bwMode="auto">
          <a:xfrm rot="5400000">
            <a:off x="3000375" y="1928813"/>
            <a:ext cx="285750" cy="0"/>
          </a:xfrm>
          <a:prstGeom prst="straightConnector1">
            <a:avLst/>
          </a:prstGeom>
          <a:noFill/>
          <a:ln w="9525" algn="ctr">
            <a:solidFill>
              <a:schemeClr val="tx1"/>
            </a:solidFill>
            <a:round/>
            <a:headEnd/>
            <a:tailEnd type="arrow" w="med" len="med"/>
          </a:ln>
        </p:spPr>
      </p:cxnSp>
      <p:cxnSp>
        <p:nvCxnSpPr>
          <p:cNvPr id="14347" name="Прямая со стрелкой 13"/>
          <p:cNvCxnSpPr>
            <a:cxnSpLocks noChangeShapeType="1"/>
            <a:stCxn id="14342" idx="3"/>
            <a:endCxn id="14344" idx="1"/>
          </p:cNvCxnSpPr>
          <p:nvPr/>
        </p:nvCxnSpPr>
        <p:spPr bwMode="auto">
          <a:xfrm>
            <a:off x="4071938" y="2500313"/>
            <a:ext cx="500062" cy="0"/>
          </a:xfrm>
          <a:prstGeom prst="straightConnector1">
            <a:avLst/>
          </a:prstGeom>
          <a:noFill/>
          <a:ln w="9525" algn="ctr">
            <a:solidFill>
              <a:schemeClr val="tx1"/>
            </a:solidFill>
            <a:round/>
            <a:headEnd/>
            <a:tailEnd type="arrow" w="med" len="med"/>
          </a:ln>
        </p:spPr>
      </p:cxnSp>
      <p:cxnSp>
        <p:nvCxnSpPr>
          <p:cNvPr id="14348" name="Прямая со стрелкой 15"/>
          <p:cNvCxnSpPr>
            <a:cxnSpLocks noChangeShapeType="1"/>
            <a:stCxn id="14342" idx="2"/>
            <a:endCxn id="14343" idx="0"/>
          </p:cNvCxnSpPr>
          <p:nvPr/>
        </p:nvCxnSpPr>
        <p:spPr bwMode="auto">
          <a:xfrm rot="16200000" flipH="1">
            <a:off x="3000375" y="3071813"/>
            <a:ext cx="285750" cy="0"/>
          </a:xfrm>
          <a:prstGeom prst="straightConnector1">
            <a:avLst/>
          </a:prstGeom>
          <a:noFill/>
          <a:ln w="9525" algn="ctr">
            <a:solidFill>
              <a:schemeClr val="tx1"/>
            </a:solidFill>
            <a:round/>
            <a:headEnd/>
            <a:tailEnd type="arrow" w="med" len="med"/>
          </a:ln>
        </p:spPr>
      </p:cxnSp>
      <p:cxnSp>
        <p:nvCxnSpPr>
          <p:cNvPr id="14349" name="Прямая со стрелкой 17"/>
          <p:cNvCxnSpPr>
            <a:cxnSpLocks noChangeShapeType="1"/>
            <a:stCxn id="14344" idx="2"/>
            <a:endCxn id="14345" idx="0"/>
          </p:cNvCxnSpPr>
          <p:nvPr/>
        </p:nvCxnSpPr>
        <p:spPr bwMode="auto">
          <a:xfrm rot="5400000">
            <a:off x="5179218" y="2821782"/>
            <a:ext cx="214313" cy="0"/>
          </a:xfrm>
          <a:prstGeom prst="straightConnector1">
            <a:avLst/>
          </a:prstGeom>
          <a:noFill/>
          <a:ln w="9525" algn="ctr">
            <a:solidFill>
              <a:schemeClr val="tx1"/>
            </a:solidFill>
            <a:round/>
            <a:headEnd/>
            <a:tailEnd type="arrow" w="med" len="med"/>
          </a:ln>
        </p:spPr>
      </p:cxnSp>
      <p:cxnSp>
        <p:nvCxnSpPr>
          <p:cNvPr id="14350" name="Прямая соединительная линия 19"/>
          <p:cNvCxnSpPr>
            <a:cxnSpLocks noChangeShapeType="1"/>
            <a:endCxn id="14345" idx="1"/>
          </p:cNvCxnSpPr>
          <p:nvPr/>
        </p:nvCxnSpPr>
        <p:spPr bwMode="auto">
          <a:xfrm flipV="1">
            <a:off x="4214813" y="3357563"/>
            <a:ext cx="142875" cy="0"/>
          </a:xfrm>
          <a:prstGeom prst="line">
            <a:avLst/>
          </a:prstGeom>
          <a:noFill/>
          <a:ln w="9525" algn="ctr">
            <a:solidFill>
              <a:schemeClr val="tx1"/>
            </a:solidFill>
            <a:round/>
            <a:headEnd/>
            <a:tailEnd/>
          </a:ln>
        </p:spPr>
      </p:cxnSp>
      <p:cxnSp>
        <p:nvCxnSpPr>
          <p:cNvPr id="14351" name="Прямая со стрелкой 21"/>
          <p:cNvCxnSpPr>
            <a:cxnSpLocks noChangeShapeType="1"/>
          </p:cNvCxnSpPr>
          <p:nvPr/>
        </p:nvCxnSpPr>
        <p:spPr bwMode="auto">
          <a:xfrm rot="5400000" flipH="1" flipV="1">
            <a:off x="3785394" y="2928144"/>
            <a:ext cx="857250" cy="1588"/>
          </a:xfrm>
          <a:prstGeom prst="straightConnector1">
            <a:avLst/>
          </a:prstGeom>
          <a:noFill/>
          <a:ln w="9525" algn="ctr">
            <a:solidFill>
              <a:schemeClr val="tx1"/>
            </a:solidFill>
            <a:round/>
            <a:headEnd/>
            <a:tailEnd type="arrow" w="med" len="med"/>
          </a:ln>
        </p:spPr>
      </p:cxnSp>
      <p:cxnSp>
        <p:nvCxnSpPr>
          <p:cNvPr id="14352" name="Прямая соединительная линия 23"/>
          <p:cNvCxnSpPr>
            <a:cxnSpLocks noChangeShapeType="1"/>
            <a:stCxn id="14345" idx="3"/>
          </p:cNvCxnSpPr>
          <p:nvPr/>
        </p:nvCxnSpPr>
        <p:spPr bwMode="auto">
          <a:xfrm>
            <a:off x="6215063" y="3357563"/>
            <a:ext cx="285750" cy="0"/>
          </a:xfrm>
          <a:prstGeom prst="line">
            <a:avLst/>
          </a:prstGeom>
          <a:noFill/>
          <a:ln w="9525" algn="ctr">
            <a:solidFill>
              <a:schemeClr val="tx1"/>
            </a:solidFill>
            <a:round/>
            <a:headEnd/>
            <a:tailEnd/>
          </a:ln>
        </p:spPr>
      </p:cxnSp>
      <p:cxnSp>
        <p:nvCxnSpPr>
          <p:cNvPr id="14353" name="Прямая со стрелкой 25"/>
          <p:cNvCxnSpPr>
            <a:cxnSpLocks noChangeShapeType="1"/>
          </p:cNvCxnSpPr>
          <p:nvPr/>
        </p:nvCxnSpPr>
        <p:spPr bwMode="auto">
          <a:xfrm rot="5400000">
            <a:off x="6036469" y="3821907"/>
            <a:ext cx="930275" cy="1587"/>
          </a:xfrm>
          <a:prstGeom prst="straightConnector1">
            <a:avLst/>
          </a:prstGeom>
          <a:noFill/>
          <a:ln w="9525" algn="ctr">
            <a:solidFill>
              <a:schemeClr val="tx1"/>
            </a:solidFill>
            <a:round/>
            <a:headEnd/>
            <a:tailEnd type="arrow" w="med" len="med"/>
          </a:ln>
        </p:spPr>
      </p:cxnSp>
      <p:cxnSp>
        <p:nvCxnSpPr>
          <p:cNvPr id="14354" name="Прямая соединительная линия 27"/>
          <p:cNvCxnSpPr>
            <a:cxnSpLocks noChangeShapeType="1"/>
            <a:stCxn id="14343" idx="1"/>
          </p:cNvCxnSpPr>
          <p:nvPr/>
        </p:nvCxnSpPr>
        <p:spPr bwMode="auto">
          <a:xfrm rot="10800000" flipV="1">
            <a:off x="1785938" y="3429000"/>
            <a:ext cx="642937" cy="0"/>
          </a:xfrm>
          <a:prstGeom prst="line">
            <a:avLst/>
          </a:prstGeom>
          <a:noFill/>
          <a:ln w="9525" algn="ctr">
            <a:solidFill>
              <a:schemeClr val="tx1"/>
            </a:solidFill>
            <a:round/>
            <a:headEnd/>
            <a:tailEnd/>
          </a:ln>
        </p:spPr>
      </p:cxnSp>
      <p:cxnSp>
        <p:nvCxnSpPr>
          <p:cNvPr id="14355" name="Прямая соединительная линия 29"/>
          <p:cNvCxnSpPr>
            <a:cxnSpLocks noChangeShapeType="1"/>
          </p:cNvCxnSpPr>
          <p:nvPr/>
        </p:nvCxnSpPr>
        <p:spPr bwMode="auto">
          <a:xfrm rot="5400000">
            <a:off x="1320006" y="2964657"/>
            <a:ext cx="930275" cy="1588"/>
          </a:xfrm>
          <a:prstGeom prst="line">
            <a:avLst/>
          </a:prstGeom>
          <a:noFill/>
          <a:ln w="9525" algn="ctr">
            <a:solidFill>
              <a:schemeClr val="tx1"/>
            </a:solidFill>
            <a:round/>
            <a:headEnd/>
            <a:tailEnd/>
          </a:ln>
        </p:spPr>
      </p:cxnSp>
      <p:cxnSp>
        <p:nvCxnSpPr>
          <p:cNvPr id="14356" name="Прямая со стрелкой 31"/>
          <p:cNvCxnSpPr>
            <a:cxnSpLocks noChangeShapeType="1"/>
            <a:endCxn id="14342" idx="1"/>
          </p:cNvCxnSpPr>
          <p:nvPr/>
        </p:nvCxnSpPr>
        <p:spPr bwMode="auto">
          <a:xfrm flipV="1">
            <a:off x="1785938" y="2500313"/>
            <a:ext cx="428625" cy="0"/>
          </a:xfrm>
          <a:prstGeom prst="straightConnector1">
            <a:avLst/>
          </a:prstGeom>
          <a:noFill/>
          <a:ln w="9525" algn="ctr">
            <a:solidFill>
              <a:schemeClr val="tx1"/>
            </a:solidFill>
            <a:round/>
            <a:headEnd/>
            <a:tailEnd type="arrow" w="med" len="med"/>
          </a:ln>
        </p:spPr>
      </p:cxnSp>
      <p:sp>
        <p:nvSpPr>
          <p:cNvPr id="14357" name="TextBox 67"/>
          <p:cNvSpPr txBox="1">
            <a:spLocks noChangeArrowheads="1"/>
          </p:cNvSpPr>
          <p:nvPr/>
        </p:nvSpPr>
        <p:spPr bwMode="auto">
          <a:xfrm>
            <a:off x="4000500" y="21431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4358" name="TextBox 67"/>
          <p:cNvSpPr txBox="1">
            <a:spLocks noChangeArrowheads="1"/>
          </p:cNvSpPr>
          <p:nvPr/>
        </p:nvSpPr>
        <p:spPr bwMode="auto">
          <a:xfrm>
            <a:off x="6072188" y="300037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4359" name="TextBox 66"/>
          <p:cNvSpPr txBox="1">
            <a:spLocks noChangeArrowheads="1"/>
          </p:cNvSpPr>
          <p:nvPr/>
        </p:nvSpPr>
        <p:spPr bwMode="auto">
          <a:xfrm>
            <a:off x="4143375" y="3357563"/>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14360" name="TextBox 66"/>
          <p:cNvSpPr txBox="1">
            <a:spLocks noChangeArrowheads="1"/>
          </p:cNvSpPr>
          <p:nvPr/>
        </p:nvSpPr>
        <p:spPr bwMode="auto">
          <a:xfrm>
            <a:off x="2571750" y="2857500"/>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14361" name="Управляющая кнопка: справка 24">
            <a:hlinkClick r:id="rId3" action="ppaction://hlinksldjump" highlightClick="1"/>
          </p:cNvPr>
          <p:cNvSpPr>
            <a:spLocks noChangeArrowheads="1"/>
          </p:cNvSpPr>
          <p:nvPr/>
        </p:nvSpPr>
        <p:spPr bwMode="auto">
          <a:xfrm>
            <a:off x="7858125" y="285750"/>
            <a:ext cx="500063" cy="500063"/>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2214563" y="1500188"/>
          <a:ext cx="5991213" cy="4450080"/>
        </p:xfrm>
        <a:graphic>
          <a:graphicData uri="http://schemas.openxmlformats.org/drawingml/2006/table">
            <a:tbl>
              <a:tblPr firstRow="1" bandRow="1">
                <a:tableStyleId>{5C22544A-7EE6-4342-B048-85BDC9FD1C3A}</a:tableStyleId>
              </a:tblPr>
              <a:tblGrid>
                <a:gridCol w="1997071"/>
                <a:gridCol w="1997071"/>
                <a:gridCol w="1997071"/>
              </a:tblGrid>
              <a:tr h="370840">
                <a:tc rowSpan="2">
                  <a:txBody>
                    <a:bodyPr/>
                    <a:lstStyle/>
                    <a:p>
                      <a:pPr algn="ctr"/>
                      <a:r>
                        <a:rPr lang="ru-RU" dirty="0" smtClean="0">
                          <a:effectLst>
                            <a:outerShdw blurRad="38100" dist="38100" dir="2700000" algn="tl">
                              <a:srgbClr val="000000">
                                <a:alpha val="43137"/>
                              </a:srgbClr>
                            </a:outerShdw>
                          </a:effectLst>
                        </a:rPr>
                        <a:t>№  варианта</a:t>
                      </a:r>
                      <a:endParaRPr lang="ru-RU" dirty="0">
                        <a:effectLst>
                          <a:outerShdw blurRad="38100" dist="38100" dir="2700000" algn="tl">
                            <a:srgbClr val="000000">
                              <a:alpha val="43137"/>
                            </a:srgbClr>
                          </a:outerShdw>
                        </a:effectLst>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ru-RU" b="1" dirty="0" smtClean="0">
                          <a:effectLst>
                            <a:outerShdw blurRad="38100" dist="38100" dir="2700000" algn="tl">
                              <a:srgbClr val="000000">
                                <a:alpha val="43137"/>
                              </a:srgbClr>
                            </a:outerShdw>
                          </a:effectLst>
                        </a:rPr>
                        <a:t>№ задания</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dirty="0"/>
                    </a:p>
                  </a:txBody>
                  <a:tcPr/>
                </a:tc>
              </a:tr>
              <a:tr h="370840">
                <a:tc vMerge="1">
                  <a:txBody>
                    <a:bodyPr/>
                    <a:lstStyle/>
                    <a:p>
                      <a:endParaRPr lang="ru-RU" dirty="0"/>
                    </a:p>
                  </a:txBody>
                  <a:tcPr/>
                </a:tc>
                <a:tc>
                  <a:txBody>
                    <a:bodyPr/>
                    <a:lstStyle/>
                    <a:p>
                      <a:pPr algn="ctr"/>
                      <a:r>
                        <a:rPr lang="ru-RU" b="1" dirty="0" smtClean="0">
                          <a:effectLst>
                            <a:outerShdw blurRad="38100" dist="38100" dir="2700000" algn="tl">
                              <a:srgbClr val="000000">
                                <a:alpha val="43137"/>
                              </a:srgbClr>
                            </a:outerShdw>
                          </a:effectLst>
                        </a:rPr>
                        <a:t>1</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b="1" dirty="0" smtClean="0">
                          <a:effectLst>
                            <a:outerShdw blurRad="38100" dist="38100" dir="2700000" algn="tl">
                              <a:srgbClr val="000000">
                                <a:alpha val="43137"/>
                              </a:srgbClr>
                            </a:outerShdw>
                          </a:effectLst>
                        </a:rPr>
                        <a:t>2</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2" action="ppaction://hlinksldjump"/>
                        </a:rPr>
                        <a:t>1</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0</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19</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3" action="ppaction://hlinksldjump"/>
                        </a:rPr>
                        <a:t>2</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0</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4</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4" action="ppaction://hlinksldjump"/>
                        </a:rPr>
                        <a:t>3</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-2</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АБ78</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5" action="ppaction://hlinksldjump"/>
                        </a:rPr>
                        <a:t>4</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-1,25</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1234</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6" action="ppaction://hlinksldjump"/>
                        </a:rPr>
                        <a:t>5</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mtClean="0"/>
                        <a:t>4</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ks3o18n</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7" action="ppaction://hlinksldjump"/>
                        </a:rPr>
                        <a:t>6</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-2</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23548</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8" action="ppaction://hlinksldjump"/>
                        </a:rPr>
                        <a:t>7</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4</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4</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9" action="ppaction://hlinksldjump"/>
                        </a:rPr>
                        <a:t>8</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8</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3</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10" action="ppaction://hlinksldjump"/>
                        </a:rPr>
                        <a:t>9</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10</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Нет</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ctr"/>
                      <a:r>
                        <a:rPr lang="ru-RU" b="1" dirty="0" smtClean="0">
                          <a:effectLst>
                            <a:outerShdw blurRad="38100" dist="38100" dir="2700000" algn="tl">
                              <a:srgbClr val="000000">
                                <a:alpha val="43137"/>
                              </a:srgbClr>
                            </a:outerShdw>
                          </a:effectLst>
                          <a:hlinkClick r:id="rId11" action="ppaction://hlinksldjump"/>
                        </a:rPr>
                        <a:t>10</a:t>
                      </a:r>
                      <a:endParaRPr lang="ru-RU" b="1" dirty="0">
                        <a:effectLst>
                          <a:outerShdw blurRad="38100" dist="38100" dir="2700000" algn="tl">
                            <a:srgbClr val="000000">
                              <a:alpha val="43137"/>
                            </a:srgbClr>
                          </a:outerShdw>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6</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1479</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4" name="Rectangle 2"/>
          <p:cNvSpPr>
            <a:spLocks noGrp="1" noChangeArrowheads="1"/>
          </p:cNvSpPr>
          <p:nvPr>
            <p:ph type="title"/>
          </p:nvPr>
        </p:nvSpPr>
        <p:spPr/>
        <p:txBody>
          <a:bodyPr/>
          <a:lstStyle/>
          <a:p>
            <a:pPr eaLnBrk="1" hangingPunct="1">
              <a:defRPr/>
            </a:pPr>
            <a:r>
              <a:rPr lang="ru-RU" b="1" dirty="0" smtClean="0">
                <a:effectLst>
                  <a:outerShdw blurRad="38100" dist="38100" dir="2700000" algn="tl">
                    <a:srgbClr val="000000">
                      <a:alpha val="43137"/>
                    </a:srgbClr>
                  </a:outerShdw>
                </a:effectLst>
              </a:rPr>
              <a:t>Ответы: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ru-RU" b="1" dirty="0" smtClean="0">
                <a:solidFill>
                  <a:schemeClr val="accent1">
                    <a:lumMod val="50000"/>
                  </a:schemeClr>
                </a:solidFill>
                <a:effectLst>
                  <a:outerShdw blurRad="38100" dist="38100" dir="2700000" algn="tl">
                    <a:srgbClr val="000000">
                      <a:alpha val="43137"/>
                    </a:srgbClr>
                  </a:outerShdw>
                </a:effectLst>
              </a:rPr>
              <a:t>Выберите номер варианта:</a:t>
            </a:r>
          </a:p>
        </p:txBody>
      </p:sp>
      <p:sp>
        <p:nvSpPr>
          <p:cNvPr id="4099" name="Rectangle 3"/>
          <p:cNvSpPr>
            <a:spLocks noGrp="1" noChangeArrowheads="1"/>
          </p:cNvSpPr>
          <p:nvPr>
            <p:ph sz="half" idx="1"/>
          </p:nvPr>
        </p:nvSpPr>
        <p:spPr/>
        <p:txBody>
          <a:bodyPr/>
          <a:lstStyle/>
          <a:p>
            <a:pPr eaLnBrk="1" hangingPunct="1"/>
            <a:r>
              <a:rPr lang="ru-RU" smtClean="0">
                <a:hlinkClick r:id="rId3" action="ppaction://hlinksldjump"/>
              </a:rPr>
              <a:t>1</a:t>
            </a:r>
            <a:endParaRPr lang="ru-RU" smtClean="0"/>
          </a:p>
          <a:p>
            <a:pPr eaLnBrk="1" hangingPunct="1"/>
            <a:r>
              <a:rPr lang="ru-RU" smtClean="0">
                <a:hlinkClick r:id="rId4" action="ppaction://hlinksldjump"/>
              </a:rPr>
              <a:t>2</a:t>
            </a:r>
            <a:endParaRPr lang="ru-RU" smtClean="0"/>
          </a:p>
          <a:p>
            <a:pPr eaLnBrk="1" hangingPunct="1"/>
            <a:r>
              <a:rPr lang="ru-RU" smtClean="0">
                <a:hlinkClick r:id="rId5" action="ppaction://hlinksldjump"/>
              </a:rPr>
              <a:t>3</a:t>
            </a:r>
            <a:endParaRPr lang="ru-RU" smtClean="0"/>
          </a:p>
          <a:p>
            <a:pPr eaLnBrk="1" hangingPunct="1"/>
            <a:r>
              <a:rPr lang="ru-RU" smtClean="0">
                <a:hlinkClick r:id="rId6" action="ppaction://hlinksldjump"/>
              </a:rPr>
              <a:t>4</a:t>
            </a:r>
            <a:endParaRPr lang="ru-RU" smtClean="0"/>
          </a:p>
          <a:p>
            <a:pPr eaLnBrk="1" hangingPunct="1"/>
            <a:r>
              <a:rPr lang="ru-RU" smtClean="0">
                <a:hlinkClick r:id="rId7" action="ppaction://hlinksldjump"/>
              </a:rPr>
              <a:t>5</a:t>
            </a:r>
            <a:endParaRPr lang="ru-RU" smtClean="0"/>
          </a:p>
        </p:txBody>
      </p:sp>
      <p:sp>
        <p:nvSpPr>
          <p:cNvPr id="4100" name="Содержимое 5"/>
          <p:cNvSpPr>
            <a:spLocks noGrp="1"/>
          </p:cNvSpPr>
          <p:nvPr>
            <p:ph sz="half" idx="2"/>
          </p:nvPr>
        </p:nvSpPr>
        <p:spPr/>
        <p:txBody>
          <a:bodyPr/>
          <a:lstStyle/>
          <a:p>
            <a:pPr eaLnBrk="1" hangingPunct="1"/>
            <a:r>
              <a:rPr lang="ru-RU" smtClean="0">
                <a:hlinkClick r:id="rId8" action="ppaction://hlinksldjump"/>
              </a:rPr>
              <a:t>6</a:t>
            </a:r>
            <a:endParaRPr lang="ru-RU" smtClean="0"/>
          </a:p>
          <a:p>
            <a:pPr eaLnBrk="1" hangingPunct="1"/>
            <a:r>
              <a:rPr lang="ru-RU" smtClean="0">
                <a:hlinkClick r:id="rId9" action="ppaction://hlinksldjump"/>
              </a:rPr>
              <a:t>7</a:t>
            </a:r>
            <a:endParaRPr lang="ru-RU" smtClean="0"/>
          </a:p>
          <a:p>
            <a:pPr eaLnBrk="1" hangingPunct="1"/>
            <a:r>
              <a:rPr lang="ru-RU" smtClean="0">
                <a:hlinkClick r:id="rId10" action="ppaction://hlinksldjump"/>
              </a:rPr>
              <a:t>8</a:t>
            </a:r>
            <a:endParaRPr lang="ru-RU" smtClean="0"/>
          </a:p>
          <a:p>
            <a:pPr eaLnBrk="1" hangingPunct="1"/>
            <a:r>
              <a:rPr lang="ru-RU" smtClean="0">
                <a:hlinkClick r:id="rId11" action="ppaction://hlinksldjump"/>
              </a:rPr>
              <a:t>9</a:t>
            </a:r>
            <a:endParaRPr lang="ru-RU" smtClean="0"/>
          </a:p>
          <a:p>
            <a:pPr eaLnBrk="1" hangingPunct="1"/>
            <a:r>
              <a:rPr lang="ru-RU" smtClean="0">
                <a:hlinkClick r:id="rId12" action="ppaction://hlinksldjump"/>
              </a:rPr>
              <a:t>10</a:t>
            </a:r>
            <a:endParaRPr lang="ru-RU"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1</a:t>
            </a:r>
          </a:p>
        </p:txBody>
      </p:sp>
      <p:sp>
        <p:nvSpPr>
          <p:cNvPr id="5123" name="Rectangle 3"/>
          <p:cNvSpPr>
            <a:spLocks noGrp="1" noChangeArrowheads="1"/>
          </p:cNvSpPr>
          <p:nvPr>
            <p:ph type="body" idx="1"/>
          </p:nvPr>
        </p:nvSpPr>
        <p:spPr>
          <a:xfrm>
            <a:off x="1428750" y="785813"/>
            <a:ext cx="7491413" cy="5857875"/>
          </a:xfrm>
          <a:noFill/>
        </p:spPr>
        <p:txBody>
          <a:bodyPr/>
          <a:lstStyle/>
          <a:p>
            <a:pPr algn="just" eaLnBrk="1" hangingPunct="1">
              <a:buFont typeface="Times New Roman" charset="0"/>
              <a:buAutoNum type="arabicPeriod"/>
            </a:pPr>
            <a:r>
              <a:rPr lang="ru-RU" sz="1600" b="0" smtClean="0"/>
              <a:t>Определите значение переменной </a:t>
            </a:r>
            <a:r>
              <a:rPr lang="en-US" sz="1600" smtClean="0"/>
              <a:t>D</a:t>
            </a:r>
            <a:r>
              <a:rPr lang="en-US" sz="1600" b="0" smtClean="0"/>
              <a:t> </a:t>
            </a:r>
            <a:r>
              <a:rPr lang="ru-RU" sz="1600" b="0" smtClean="0"/>
              <a:t>после выполнения фрагмента алгоритма,  записанного в виде блок-схемы:</a:t>
            </a:r>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endParaRPr lang="en-US" sz="1600" b="0" smtClean="0"/>
          </a:p>
          <a:p>
            <a:pPr algn="just" eaLnBrk="1" hangingPunct="1">
              <a:buFont typeface="Times New Roman" charset="0"/>
              <a:buAutoNum type="arabicPeriod"/>
            </a:pPr>
            <a:endParaRPr lang="ru-RU" sz="1600" b="0" smtClean="0"/>
          </a:p>
          <a:p>
            <a:pPr algn="just" eaLnBrk="1" hangingPunct="1">
              <a:buFont typeface="Times New Roman" charset="0"/>
              <a:buAutoNum type="arabicPeriod"/>
            </a:pPr>
            <a:r>
              <a:rPr lang="ru-RU" sz="1500" b="0" smtClean="0"/>
              <a:t>Некоторый алгоритм из одной цепочки символов получает новую цепочку следующим образом. К исходной цепочке символов слева  приписываются символы, её составляющие, в порядке, обратном тому, в котором они встречаются в исходной строке (из цепочки </a:t>
            </a:r>
            <a:r>
              <a:rPr lang="en-US" sz="1500" b="0" smtClean="0"/>
              <a:t>ab</a:t>
            </a:r>
            <a:r>
              <a:rPr lang="ru-RU" sz="1500" b="0" smtClean="0"/>
              <a:t> получаем цепочку </a:t>
            </a:r>
            <a:r>
              <a:rPr lang="en-US" sz="1500" b="0" smtClean="0"/>
              <a:t>baab). </a:t>
            </a:r>
            <a:r>
              <a:rPr lang="ru-RU" sz="1500" b="0" smtClean="0"/>
              <a:t>После этого справа к полученной цепочке приписывается цифра 1. Получившаяся таким образом цепочка является результатом работы алгоритма. Например, если исходная цепочка была 58</a:t>
            </a:r>
            <a:r>
              <a:rPr lang="en-US" sz="1500" b="0" smtClean="0"/>
              <a:t>ab</a:t>
            </a:r>
            <a:r>
              <a:rPr lang="ru-RU" sz="1500" b="0" smtClean="0"/>
              <a:t>, то результатом работы алгоритма будет цепочка </a:t>
            </a:r>
            <a:r>
              <a:rPr lang="en-US" sz="1500" b="0" smtClean="0"/>
              <a:t>ba8558ab1.</a:t>
            </a:r>
          </a:p>
          <a:p>
            <a:pPr algn="just" eaLnBrk="1" hangingPunct="1">
              <a:buFont typeface="Wingdings" pitchFamily="2" charset="2"/>
              <a:buNone/>
            </a:pPr>
            <a:r>
              <a:rPr lang="ru-RU" sz="1500" b="0" smtClean="0"/>
              <a:t>      Дана цепочка символов </a:t>
            </a:r>
            <a:r>
              <a:rPr lang="en-US" sz="1500" b="0" smtClean="0"/>
              <a:t>g381. </a:t>
            </a:r>
            <a:r>
              <a:rPr lang="ru-RU" sz="1500" b="0" smtClean="0"/>
              <a:t>Цепочка символов какой длины полу-чится, если к данной цепочке применять описанный алгоритм дважды (то есть применять алгоритм к данной цепочке, а затем к результату вновь применять алгоритм)?</a:t>
            </a:r>
          </a:p>
        </p:txBody>
      </p:sp>
      <p:sp>
        <p:nvSpPr>
          <p:cNvPr id="5124" name="Прямоугольник 5"/>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С</a:t>
            </a:r>
            <a:r>
              <a:rPr kumimoji="0" lang="en-US" sz="1200"/>
              <a:t>:</a:t>
            </a:r>
            <a:r>
              <a:rPr kumimoji="0" lang="ru-RU" sz="1200"/>
              <a:t>= -3</a:t>
            </a:r>
          </a:p>
          <a:p>
            <a:pPr algn="ctr" eaLnBrk="0" hangingPunct="0"/>
            <a:r>
              <a:rPr kumimoji="0" lang="en-US" sz="1200"/>
              <a:t>D:= 3</a:t>
            </a:r>
            <a:endParaRPr kumimoji="0" lang="ru-RU" sz="1200"/>
          </a:p>
        </p:txBody>
      </p:sp>
      <p:sp>
        <p:nvSpPr>
          <p:cNvPr id="5125" name="Ромб 6"/>
          <p:cNvSpPr>
            <a:spLocks noChangeArrowheads="1"/>
          </p:cNvSpPr>
          <p:nvPr/>
        </p:nvSpPr>
        <p:spPr bwMode="auto">
          <a:xfrm>
            <a:off x="3857625" y="2000250"/>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C+D &lt;0</a:t>
            </a:r>
            <a:endParaRPr kumimoji="0" lang="ru-RU" sz="1200"/>
          </a:p>
        </p:txBody>
      </p:sp>
      <p:sp>
        <p:nvSpPr>
          <p:cNvPr id="5126" name="Прямоугольник 7"/>
          <p:cNvSpPr>
            <a:spLocks noChangeArrowheads="1"/>
          </p:cNvSpPr>
          <p:nvPr/>
        </p:nvSpPr>
        <p:spPr bwMode="auto">
          <a:xfrm>
            <a:off x="4071938" y="3143250"/>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D:=D+C</a:t>
            </a:r>
            <a:endParaRPr kumimoji="0" lang="ru-RU" sz="1200"/>
          </a:p>
        </p:txBody>
      </p:sp>
      <p:sp>
        <p:nvSpPr>
          <p:cNvPr id="5127" name="Прямоугольник 8"/>
          <p:cNvSpPr>
            <a:spLocks noChangeArrowheads="1"/>
          </p:cNvSpPr>
          <p:nvPr/>
        </p:nvSpPr>
        <p:spPr bwMode="auto">
          <a:xfrm>
            <a:off x="5929313" y="2714625"/>
            <a:ext cx="1428750" cy="714375"/>
          </a:xfrm>
          <a:prstGeom prst="rect">
            <a:avLst/>
          </a:prstGeom>
          <a:solidFill>
            <a:schemeClr val="accent1"/>
          </a:solidFill>
          <a:ln w="9525" algn="ctr">
            <a:solidFill>
              <a:schemeClr val="tx1"/>
            </a:solidFill>
            <a:round/>
            <a:headEnd/>
            <a:tailEnd/>
          </a:ln>
        </p:spPr>
        <p:txBody>
          <a:bodyPr anchor="ctr" anchorCtr="1"/>
          <a:lstStyle/>
          <a:p>
            <a:pPr eaLnBrk="0" hangingPunct="0"/>
            <a:r>
              <a:rPr kumimoji="0" lang="en-US" sz="1200"/>
              <a:t>C:=C+3</a:t>
            </a:r>
          </a:p>
          <a:p>
            <a:pPr eaLnBrk="0" hangingPunct="0"/>
            <a:r>
              <a:rPr kumimoji="0" lang="en-US" sz="1200"/>
              <a:t>D:=D+1</a:t>
            </a:r>
            <a:endParaRPr kumimoji="0" lang="ru-RU" sz="1200"/>
          </a:p>
        </p:txBody>
      </p:sp>
      <p:cxnSp>
        <p:nvCxnSpPr>
          <p:cNvPr id="5128" name="Прямая со стрелкой 10"/>
          <p:cNvCxnSpPr>
            <a:cxnSpLocks noChangeShapeType="1"/>
            <a:endCxn id="5125" idx="0"/>
          </p:cNvCxnSpPr>
          <p:nvPr/>
        </p:nvCxnSpPr>
        <p:spPr bwMode="auto">
          <a:xfrm rot="5400000">
            <a:off x="4679951" y="1892300"/>
            <a:ext cx="214312" cy="1587"/>
          </a:xfrm>
          <a:prstGeom prst="straightConnector1">
            <a:avLst/>
          </a:prstGeom>
          <a:noFill/>
          <a:ln w="9525" algn="ctr">
            <a:solidFill>
              <a:schemeClr val="tx1"/>
            </a:solidFill>
            <a:round/>
            <a:headEnd/>
            <a:tailEnd type="arrow" w="med" len="med"/>
          </a:ln>
        </p:spPr>
      </p:cxnSp>
      <p:cxnSp>
        <p:nvCxnSpPr>
          <p:cNvPr id="5129" name="Прямая со стрелкой 26"/>
          <p:cNvCxnSpPr>
            <a:cxnSpLocks noChangeShapeType="1"/>
            <a:endCxn id="5126" idx="0"/>
          </p:cNvCxnSpPr>
          <p:nvPr/>
        </p:nvCxnSpPr>
        <p:spPr bwMode="auto">
          <a:xfrm rot="5400000">
            <a:off x="4644232" y="2999581"/>
            <a:ext cx="285750" cy="1587"/>
          </a:xfrm>
          <a:prstGeom prst="straightConnector1">
            <a:avLst/>
          </a:prstGeom>
          <a:noFill/>
          <a:ln w="9525" algn="ctr">
            <a:solidFill>
              <a:schemeClr val="tx1"/>
            </a:solidFill>
            <a:round/>
            <a:headEnd/>
            <a:tailEnd type="arrow" w="med" len="med"/>
          </a:ln>
        </p:spPr>
      </p:cxnSp>
      <p:cxnSp>
        <p:nvCxnSpPr>
          <p:cNvPr id="5130" name="Прямая соединительная линия 29"/>
          <p:cNvCxnSpPr>
            <a:cxnSpLocks noChangeShapeType="1"/>
            <a:stCxn id="5125" idx="3"/>
          </p:cNvCxnSpPr>
          <p:nvPr/>
        </p:nvCxnSpPr>
        <p:spPr bwMode="auto">
          <a:xfrm>
            <a:off x="5715000" y="2428875"/>
            <a:ext cx="928688" cy="0"/>
          </a:xfrm>
          <a:prstGeom prst="line">
            <a:avLst/>
          </a:prstGeom>
          <a:noFill/>
          <a:ln w="9525" algn="ctr">
            <a:solidFill>
              <a:schemeClr val="tx1"/>
            </a:solidFill>
            <a:round/>
            <a:headEnd/>
            <a:tailEnd/>
          </a:ln>
        </p:spPr>
      </p:cxnSp>
      <p:cxnSp>
        <p:nvCxnSpPr>
          <p:cNvPr id="5131" name="Прямая соединительная линия 31"/>
          <p:cNvCxnSpPr>
            <a:cxnSpLocks noChangeShapeType="1"/>
            <a:endCxn id="5127" idx="0"/>
          </p:cNvCxnSpPr>
          <p:nvPr/>
        </p:nvCxnSpPr>
        <p:spPr bwMode="auto">
          <a:xfrm rot="5400000">
            <a:off x="6501607" y="2570956"/>
            <a:ext cx="285750" cy="1587"/>
          </a:xfrm>
          <a:prstGeom prst="line">
            <a:avLst/>
          </a:prstGeom>
          <a:noFill/>
          <a:ln w="9525" algn="ctr">
            <a:solidFill>
              <a:schemeClr val="tx1"/>
            </a:solidFill>
            <a:round/>
            <a:headEnd/>
            <a:tailEnd/>
          </a:ln>
        </p:spPr>
      </p:cxnSp>
      <p:cxnSp>
        <p:nvCxnSpPr>
          <p:cNvPr id="5132" name="Прямая со стрелкой 39"/>
          <p:cNvCxnSpPr>
            <a:cxnSpLocks noChangeShapeType="1"/>
            <a:stCxn id="5126" idx="2"/>
          </p:cNvCxnSpPr>
          <p:nvPr/>
        </p:nvCxnSpPr>
        <p:spPr bwMode="auto">
          <a:xfrm rot="5400000">
            <a:off x="4679951" y="3679825"/>
            <a:ext cx="214312" cy="1587"/>
          </a:xfrm>
          <a:prstGeom prst="straightConnector1">
            <a:avLst/>
          </a:prstGeom>
          <a:noFill/>
          <a:ln w="9525" algn="ctr">
            <a:solidFill>
              <a:schemeClr val="tx1"/>
            </a:solidFill>
            <a:round/>
            <a:headEnd/>
            <a:tailEnd type="arrow" w="med" len="med"/>
          </a:ln>
        </p:spPr>
      </p:cxnSp>
      <p:cxnSp>
        <p:nvCxnSpPr>
          <p:cNvPr id="5133" name="Прямая соединительная линия 49"/>
          <p:cNvCxnSpPr>
            <a:cxnSpLocks noChangeShapeType="1"/>
            <a:stCxn id="5127" idx="2"/>
          </p:cNvCxnSpPr>
          <p:nvPr/>
        </p:nvCxnSpPr>
        <p:spPr bwMode="auto">
          <a:xfrm rot="5400000">
            <a:off x="6607969" y="3466307"/>
            <a:ext cx="73025" cy="1587"/>
          </a:xfrm>
          <a:prstGeom prst="line">
            <a:avLst/>
          </a:prstGeom>
          <a:noFill/>
          <a:ln w="9525" algn="ctr">
            <a:solidFill>
              <a:schemeClr val="tx1"/>
            </a:solidFill>
            <a:round/>
            <a:headEnd/>
            <a:tailEnd/>
          </a:ln>
        </p:spPr>
      </p:cxnSp>
      <p:cxnSp>
        <p:nvCxnSpPr>
          <p:cNvPr id="5134" name="Прямая со стрелкой 51"/>
          <p:cNvCxnSpPr>
            <a:cxnSpLocks noChangeShapeType="1"/>
          </p:cNvCxnSpPr>
          <p:nvPr/>
        </p:nvCxnSpPr>
        <p:spPr bwMode="auto">
          <a:xfrm rot="10800000" flipV="1">
            <a:off x="5572125" y="3500438"/>
            <a:ext cx="1071563" cy="1587"/>
          </a:xfrm>
          <a:prstGeom prst="straightConnector1">
            <a:avLst/>
          </a:prstGeom>
          <a:noFill/>
          <a:ln w="9525" algn="ctr">
            <a:solidFill>
              <a:schemeClr val="tx1"/>
            </a:solidFill>
            <a:round/>
            <a:headEnd/>
            <a:tailEnd type="arrow" w="med" len="med"/>
          </a:ln>
        </p:spPr>
      </p:cxnSp>
      <p:cxnSp>
        <p:nvCxnSpPr>
          <p:cNvPr id="5135" name="Прямая соединительная линия 57"/>
          <p:cNvCxnSpPr>
            <a:cxnSpLocks noChangeShapeType="1"/>
            <a:stCxn id="5125" idx="1"/>
          </p:cNvCxnSpPr>
          <p:nvPr/>
        </p:nvCxnSpPr>
        <p:spPr bwMode="auto">
          <a:xfrm rot="10800000">
            <a:off x="3500438" y="2428875"/>
            <a:ext cx="357187" cy="1588"/>
          </a:xfrm>
          <a:prstGeom prst="line">
            <a:avLst/>
          </a:prstGeom>
          <a:noFill/>
          <a:ln w="9525" algn="ctr">
            <a:solidFill>
              <a:schemeClr val="tx1"/>
            </a:solidFill>
            <a:round/>
            <a:headEnd/>
            <a:tailEnd/>
          </a:ln>
        </p:spPr>
      </p:cxnSp>
      <p:cxnSp>
        <p:nvCxnSpPr>
          <p:cNvPr id="5136" name="Прямая соединительная линия 59"/>
          <p:cNvCxnSpPr>
            <a:cxnSpLocks noChangeShapeType="1"/>
          </p:cNvCxnSpPr>
          <p:nvPr/>
        </p:nvCxnSpPr>
        <p:spPr bwMode="auto">
          <a:xfrm rot="5400000">
            <a:off x="2964656" y="2964657"/>
            <a:ext cx="1071563" cy="0"/>
          </a:xfrm>
          <a:prstGeom prst="line">
            <a:avLst/>
          </a:prstGeom>
          <a:noFill/>
          <a:ln w="9525" algn="ctr">
            <a:solidFill>
              <a:schemeClr val="tx1"/>
            </a:solidFill>
            <a:round/>
            <a:headEnd/>
            <a:tailEnd/>
          </a:ln>
        </p:spPr>
      </p:cxnSp>
      <p:cxnSp>
        <p:nvCxnSpPr>
          <p:cNvPr id="5137" name="Прямая со стрелкой 61"/>
          <p:cNvCxnSpPr>
            <a:cxnSpLocks noChangeShapeType="1"/>
          </p:cNvCxnSpPr>
          <p:nvPr/>
        </p:nvCxnSpPr>
        <p:spPr bwMode="auto">
          <a:xfrm>
            <a:off x="3500438" y="3500438"/>
            <a:ext cx="500062" cy="1587"/>
          </a:xfrm>
          <a:prstGeom prst="straightConnector1">
            <a:avLst/>
          </a:prstGeom>
          <a:noFill/>
          <a:ln w="9525" algn="ctr">
            <a:solidFill>
              <a:schemeClr val="tx1"/>
            </a:solidFill>
            <a:round/>
            <a:headEnd/>
            <a:tailEnd type="arrow" w="med" len="med"/>
          </a:ln>
        </p:spPr>
      </p:cxnSp>
      <p:sp>
        <p:nvSpPr>
          <p:cNvPr id="5138" name="TextBox 66"/>
          <p:cNvSpPr txBox="1">
            <a:spLocks noChangeArrowheads="1"/>
          </p:cNvSpPr>
          <p:nvPr/>
        </p:nvSpPr>
        <p:spPr bwMode="auto">
          <a:xfrm>
            <a:off x="3357563" y="2071688"/>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5139" name="TextBox 67"/>
          <p:cNvSpPr txBox="1">
            <a:spLocks noChangeArrowheads="1"/>
          </p:cNvSpPr>
          <p:nvPr/>
        </p:nvSpPr>
        <p:spPr bwMode="auto">
          <a:xfrm>
            <a:off x="5857875" y="2071688"/>
            <a:ext cx="714375" cy="369887"/>
          </a:xfrm>
          <a:prstGeom prst="rect">
            <a:avLst/>
          </a:prstGeom>
          <a:noFill/>
          <a:ln w="9525">
            <a:noFill/>
            <a:miter lim="800000"/>
            <a:headEnd/>
            <a:tailEnd/>
          </a:ln>
        </p:spPr>
        <p:txBody>
          <a:bodyPr>
            <a:spAutoFit/>
          </a:bodyPr>
          <a:lstStyle/>
          <a:p>
            <a:pPr eaLnBrk="0" hangingPunct="0"/>
            <a:r>
              <a:rPr kumimoji="0" lang="ru-RU"/>
              <a:t>да</a:t>
            </a:r>
          </a:p>
        </p:txBody>
      </p:sp>
      <p:sp>
        <p:nvSpPr>
          <p:cNvPr id="5140" name="Управляющая кнопка: домой 19">
            <a:hlinkClick r:id="rId3" action="ppaction://hlinksldjump" highlightClick="1"/>
          </p:cNvPr>
          <p:cNvSpPr>
            <a:spLocks noChangeArrowheads="1"/>
          </p:cNvSpPr>
          <p:nvPr/>
        </p:nvSpPr>
        <p:spPr bwMode="auto">
          <a:xfrm>
            <a:off x="8358188" y="214313"/>
            <a:ext cx="500062"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5141" name="Управляющая кнопка: справка 20">
            <a:hlinkClick r:id="rId4" action="ppaction://hlinksldjump" highlightClick="1"/>
          </p:cNvPr>
          <p:cNvSpPr>
            <a:spLocks noChangeArrowheads="1"/>
          </p:cNvSpPr>
          <p:nvPr/>
        </p:nvSpPr>
        <p:spPr bwMode="auto">
          <a:xfrm>
            <a:off x="7786688"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a:t>
            </a:r>
            <a:r>
              <a:rPr lang="en-US" b="1" dirty="0" smtClean="0">
                <a:effectLst>
                  <a:outerShdw blurRad="38100" dist="38100" dir="2700000" algn="tl">
                    <a:srgbClr val="000000">
                      <a:alpha val="43137"/>
                    </a:srgbClr>
                  </a:outerShdw>
                </a:effectLst>
              </a:rPr>
              <a:t>2</a:t>
            </a:r>
            <a:endParaRPr lang="ru-RU" b="1" dirty="0" smtClean="0">
              <a:effectLst>
                <a:outerShdw blurRad="38100" dist="38100" dir="2700000" algn="tl">
                  <a:srgbClr val="000000">
                    <a:alpha val="43137"/>
                  </a:srgbClr>
                </a:outerShdw>
              </a:effectLst>
            </a:endParaRPr>
          </a:p>
        </p:txBody>
      </p:sp>
      <p:sp>
        <p:nvSpPr>
          <p:cNvPr id="9"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a</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символов получает новую цепочку следующим образом. К исходной цепочке символов справа  приписываются символы, её составляющие, в том порядке, в котором они встречаются в исходной строке без повторений (из цепочки </a:t>
            </a:r>
            <a:r>
              <a:rPr kumimoji="0" lang="en-US" sz="1500" kern="0" dirty="0" err="1">
                <a:latin typeface="+mn-lt"/>
              </a:rPr>
              <a:t>abb</a:t>
            </a:r>
            <a:r>
              <a:rPr kumimoji="0" lang="ru-RU" sz="1500" kern="0" dirty="0">
                <a:latin typeface="+mn-lt"/>
              </a:rPr>
              <a:t> получаем цепочку </a:t>
            </a:r>
            <a:r>
              <a:rPr kumimoji="0" lang="en-US" sz="1500" kern="0" dirty="0" err="1">
                <a:latin typeface="+mn-lt"/>
              </a:rPr>
              <a:t>abbab</a:t>
            </a:r>
            <a:r>
              <a:rPr kumimoji="0" lang="en-US" sz="1500" kern="0" dirty="0">
                <a:latin typeface="+mn-lt"/>
              </a:rPr>
              <a:t>). </a:t>
            </a:r>
            <a:r>
              <a:rPr kumimoji="0" lang="ru-RU" sz="1500" kern="0" dirty="0">
                <a:latin typeface="+mn-lt"/>
              </a:rPr>
              <a:t>После этого слева к полученной цепочке приписывается цифра означающая длину цепочки. Получившаяся таким образом цепочка является результатом работы алгоритма. Например, если исходная цепочка была 58</a:t>
            </a:r>
            <a:r>
              <a:rPr kumimoji="0" lang="en-US" sz="1500" kern="0" dirty="0" err="1">
                <a:latin typeface="+mn-lt"/>
              </a:rPr>
              <a:t>ab</a:t>
            </a:r>
            <a:r>
              <a:rPr kumimoji="0" lang="ru-RU" sz="1500" kern="0" dirty="0">
                <a:latin typeface="+mn-lt"/>
              </a:rPr>
              <a:t>8, то результатом работы алгоритма будет цепочка 9</a:t>
            </a:r>
            <a:r>
              <a:rPr kumimoji="0" lang="en-US" sz="1500" kern="0" dirty="0">
                <a:latin typeface="+mn-lt"/>
              </a:rPr>
              <a:t>58ab</a:t>
            </a:r>
            <a:r>
              <a:rPr kumimoji="0" lang="ru-RU" sz="1500" kern="0" dirty="0">
                <a:latin typeface="+mn-lt"/>
              </a:rPr>
              <a:t>858</a:t>
            </a:r>
            <a:r>
              <a:rPr kumimoji="0" lang="en-US" sz="1500" kern="0" dirty="0">
                <a:latin typeface="+mn-lt"/>
              </a:rPr>
              <a:t>ab.</a:t>
            </a:r>
          </a:p>
          <a:p>
            <a:pPr algn="just">
              <a:spcBef>
                <a:spcPts val="0"/>
              </a:spcBef>
              <a:buClr>
                <a:schemeClr val="hlink"/>
              </a:buClr>
              <a:buFont typeface="Wingdings" pitchFamily="2" charset="2"/>
              <a:buNone/>
              <a:defRPr/>
            </a:pPr>
            <a:r>
              <a:rPr kumimoji="0" lang="ru-RU" sz="1500" kern="0" dirty="0">
                <a:latin typeface="+mn-lt"/>
              </a:rPr>
              <a:t>Дана цепочка символов </a:t>
            </a:r>
            <a:r>
              <a:rPr kumimoji="0" lang="en-US" sz="1500" kern="0" dirty="0">
                <a:latin typeface="+mn-lt"/>
              </a:rPr>
              <a:t>5cc</a:t>
            </a:r>
            <a:r>
              <a:rPr kumimoji="0" lang="ru-RU" sz="1500" kern="0" dirty="0">
                <a:latin typeface="+mn-lt"/>
              </a:rPr>
              <a:t>. Какая цепочка символов получится, если к данной цепочке применять описанный алгоритм дважды (то есть применять алгоритм к данной цепочке, а затем к результату вновь применять алгоритм)? В ответе запишите число вхождений цифры 5 в полученную цепочку.</a:t>
            </a:r>
          </a:p>
        </p:txBody>
      </p:sp>
      <p:sp>
        <p:nvSpPr>
          <p:cNvPr id="6148" name="Прямоугольник 9"/>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en-US" sz="1200"/>
              <a:t>a:</a:t>
            </a:r>
            <a:r>
              <a:rPr kumimoji="0" lang="ru-RU" sz="1200"/>
              <a:t>= </a:t>
            </a:r>
            <a:r>
              <a:rPr kumimoji="0" lang="en-US" sz="1200"/>
              <a:t>1</a:t>
            </a:r>
            <a:endParaRPr kumimoji="0" lang="ru-RU" sz="1200"/>
          </a:p>
          <a:p>
            <a:pPr algn="ctr" eaLnBrk="0" hangingPunct="0"/>
            <a:r>
              <a:rPr kumimoji="0" lang="en-US" sz="1200"/>
              <a:t>b:= 3</a:t>
            </a:r>
            <a:endParaRPr kumimoji="0" lang="ru-RU" sz="1200"/>
          </a:p>
        </p:txBody>
      </p:sp>
      <p:sp>
        <p:nvSpPr>
          <p:cNvPr id="6149" name="Ромб 10"/>
          <p:cNvSpPr>
            <a:spLocks noChangeArrowheads="1"/>
          </p:cNvSpPr>
          <p:nvPr/>
        </p:nvSpPr>
        <p:spPr bwMode="auto">
          <a:xfrm>
            <a:off x="3857625" y="2000250"/>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a + b = 4</a:t>
            </a:r>
            <a:endParaRPr kumimoji="0" lang="ru-RU" sz="1200"/>
          </a:p>
        </p:txBody>
      </p:sp>
      <p:sp>
        <p:nvSpPr>
          <p:cNvPr id="6150" name="Прямоугольник 11"/>
          <p:cNvSpPr>
            <a:spLocks noChangeArrowheads="1"/>
          </p:cNvSpPr>
          <p:nvPr/>
        </p:nvSpPr>
        <p:spPr bwMode="auto">
          <a:xfrm>
            <a:off x="5929313" y="2714625"/>
            <a:ext cx="1428750" cy="500063"/>
          </a:xfrm>
          <a:prstGeom prst="rect">
            <a:avLst/>
          </a:prstGeom>
          <a:solidFill>
            <a:schemeClr val="accent1"/>
          </a:solidFill>
          <a:ln w="9525" algn="ctr">
            <a:solidFill>
              <a:schemeClr val="tx1"/>
            </a:solidFill>
            <a:round/>
            <a:headEnd/>
            <a:tailEnd/>
          </a:ln>
        </p:spPr>
        <p:txBody>
          <a:bodyPr anchor="ctr" anchorCtr="1"/>
          <a:lstStyle/>
          <a:p>
            <a:pPr eaLnBrk="0" hangingPunct="0"/>
            <a:r>
              <a:rPr kumimoji="0" lang="en-US" sz="1200"/>
              <a:t>a:=a+1</a:t>
            </a:r>
          </a:p>
          <a:p>
            <a:pPr eaLnBrk="0" hangingPunct="0"/>
            <a:r>
              <a:rPr kumimoji="0" lang="en-US" sz="1200"/>
              <a:t>b:=b-1</a:t>
            </a:r>
            <a:endParaRPr kumimoji="0" lang="ru-RU" sz="1200"/>
          </a:p>
        </p:txBody>
      </p:sp>
      <p:sp>
        <p:nvSpPr>
          <p:cNvPr id="6151" name="Прямоугольник 12"/>
          <p:cNvSpPr>
            <a:spLocks noChangeArrowheads="1"/>
          </p:cNvSpPr>
          <p:nvPr/>
        </p:nvSpPr>
        <p:spPr bwMode="auto">
          <a:xfrm>
            <a:off x="4143375" y="3071813"/>
            <a:ext cx="1357313"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a:=a-b</a:t>
            </a:r>
            <a:endParaRPr kumimoji="0" lang="ru-RU" sz="1200"/>
          </a:p>
        </p:txBody>
      </p:sp>
      <p:sp>
        <p:nvSpPr>
          <p:cNvPr id="6152" name="Прямоугольник 13"/>
          <p:cNvSpPr>
            <a:spLocks noChangeArrowheads="1"/>
          </p:cNvSpPr>
          <p:nvPr/>
        </p:nvSpPr>
        <p:spPr bwMode="auto">
          <a:xfrm>
            <a:off x="2428875" y="2714625"/>
            <a:ext cx="1428750" cy="500063"/>
          </a:xfrm>
          <a:prstGeom prst="rect">
            <a:avLst/>
          </a:prstGeom>
          <a:solidFill>
            <a:schemeClr val="accent1"/>
          </a:solidFill>
          <a:ln w="9525" algn="ctr">
            <a:solidFill>
              <a:schemeClr val="tx1"/>
            </a:solidFill>
            <a:round/>
            <a:headEnd/>
            <a:tailEnd/>
          </a:ln>
        </p:spPr>
        <p:txBody>
          <a:bodyPr anchor="ctr" anchorCtr="1"/>
          <a:lstStyle/>
          <a:p>
            <a:pPr eaLnBrk="0" hangingPunct="0"/>
            <a:r>
              <a:rPr kumimoji="0" lang="en-US" sz="1200"/>
              <a:t>a:=a-1</a:t>
            </a:r>
          </a:p>
        </p:txBody>
      </p:sp>
      <p:cxnSp>
        <p:nvCxnSpPr>
          <p:cNvPr id="6153" name="Прямая со стрелкой 15"/>
          <p:cNvCxnSpPr>
            <a:cxnSpLocks noChangeShapeType="1"/>
            <a:stCxn id="6148" idx="2"/>
            <a:endCxn id="6149" idx="0"/>
          </p:cNvCxnSpPr>
          <p:nvPr/>
        </p:nvCxnSpPr>
        <p:spPr bwMode="auto">
          <a:xfrm rot="5400000">
            <a:off x="4679951" y="1892300"/>
            <a:ext cx="214312" cy="1587"/>
          </a:xfrm>
          <a:prstGeom prst="straightConnector1">
            <a:avLst/>
          </a:prstGeom>
          <a:noFill/>
          <a:ln w="9525" algn="ctr">
            <a:solidFill>
              <a:schemeClr val="tx1"/>
            </a:solidFill>
            <a:round/>
            <a:headEnd/>
            <a:tailEnd type="arrow" w="med" len="med"/>
          </a:ln>
        </p:spPr>
      </p:cxnSp>
      <p:cxnSp>
        <p:nvCxnSpPr>
          <p:cNvPr id="6154" name="Прямая со стрелкой 17"/>
          <p:cNvCxnSpPr>
            <a:cxnSpLocks noChangeShapeType="1"/>
          </p:cNvCxnSpPr>
          <p:nvPr/>
        </p:nvCxnSpPr>
        <p:spPr bwMode="auto">
          <a:xfrm>
            <a:off x="3143250" y="3357563"/>
            <a:ext cx="928688" cy="1587"/>
          </a:xfrm>
          <a:prstGeom prst="straightConnector1">
            <a:avLst/>
          </a:prstGeom>
          <a:noFill/>
          <a:ln w="9525" algn="ctr">
            <a:solidFill>
              <a:schemeClr val="tx1"/>
            </a:solidFill>
            <a:round/>
            <a:headEnd/>
            <a:tailEnd type="arrow" w="med" len="med"/>
          </a:ln>
        </p:spPr>
      </p:cxnSp>
      <p:cxnSp>
        <p:nvCxnSpPr>
          <p:cNvPr id="6155" name="Прямая со стрелкой 19"/>
          <p:cNvCxnSpPr>
            <a:cxnSpLocks noChangeShapeType="1"/>
          </p:cNvCxnSpPr>
          <p:nvPr/>
        </p:nvCxnSpPr>
        <p:spPr bwMode="auto">
          <a:xfrm rot="10800000">
            <a:off x="5572125" y="3357563"/>
            <a:ext cx="1071563" cy="1587"/>
          </a:xfrm>
          <a:prstGeom prst="straightConnector1">
            <a:avLst/>
          </a:prstGeom>
          <a:noFill/>
          <a:ln w="9525" algn="ctr">
            <a:solidFill>
              <a:schemeClr val="tx1"/>
            </a:solidFill>
            <a:round/>
            <a:headEnd/>
            <a:tailEnd type="arrow" w="med" len="med"/>
          </a:ln>
        </p:spPr>
      </p:cxnSp>
      <p:cxnSp>
        <p:nvCxnSpPr>
          <p:cNvPr id="6156" name="Прямая соединительная линия 24"/>
          <p:cNvCxnSpPr>
            <a:cxnSpLocks noChangeShapeType="1"/>
            <a:stCxn id="6152" idx="2"/>
          </p:cNvCxnSpPr>
          <p:nvPr/>
        </p:nvCxnSpPr>
        <p:spPr bwMode="auto">
          <a:xfrm rot="5400000">
            <a:off x="3071019" y="3285332"/>
            <a:ext cx="142875" cy="1587"/>
          </a:xfrm>
          <a:prstGeom prst="line">
            <a:avLst/>
          </a:prstGeom>
          <a:noFill/>
          <a:ln w="9525" algn="ctr">
            <a:solidFill>
              <a:schemeClr val="tx1"/>
            </a:solidFill>
            <a:round/>
            <a:headEnd/>
            <a:tailEnd/>
          </a:ln>
        </p:spPr>
      </p:cxnSp>
      <p:cxnSp>
        <p:nvCxnSpPr>
          <p:cNvPr id="6157" name="Прямая соединительная линия 26"/>
          <p:cNvCxnSpPr>
            <a:cxnSpLocks noChangeShapeType="1"/>
            <a:stCxn id="6150" idx="2"/>
          </p:cNvCxnSpPr>
          <p:nvPr/>
        </p:nvCxnSpPr>
        <p:spPr bwMode="auto">
          <a:xfrm rot="5400000">
            <a:off x="6573044" y="3285332"/>
            <a:ext cx="142875" cy="1587"/>
          </a:xfrm>
          <a:prstGeom prst="line">
            <a:avLst/>
          </a:prstGeom>
          <a:noFill/>
          <a:ln w="9525" algn="ctr">
            <a:solidFill>
              <a:schemeClr val="tx1"/>
            </a:solidFill>
            <a:round/>
            <a:headEnd/>
            <a:tailEnd/>
          </a:ln>
        </p:spPr>
      </p:cxnSp>
      <p:cxnSp>
        <p:nvCxnSpPr>
          <p:cNvPr id="6158" name="Прямая соединительная линия 29"/>
          <p:cNvCxnSpPr>
            <a:cxnSpLocks noChangeShapeType="1"/>
            <a:stCxn id="6149" idx="3"/>
          </p:cNvCxnSpPr>
          <p:nvPr/>
        </p:nvCxnSpPr>
        <p:spPr bwMode="auto">
          <a:xfrm>
            <a:off x="5715000" y="2428875"/>
            <a:ext cx="928688" cy="1588"/>
          </a:xfrm>
          <a:prstGeom prst="line">
            <a:avLst/>
          </a:prstGeom>
          <a:noFill/>
          <a:ln w="9525" algn="ctr">
            <a:solidFill>
              <a:schemeClr val="tx1"/>
            </a:solidFill>
            <a:round/>
            <a:headEnd/>
            <a:tailEnd/>
          </a:ln>
        </p:spPr>
      </p:cxnSp>
      <p:cxnSp>
        <p:nvCxnSpPr>
          <p:cNvPr id="6159" name="Прямая соединительная линия 31"/>
          <p:cNvCxnSpPr>
            <a:cxnSpLocks noChangeShapeType="1"/>
            <a:endCxn id="6150" idx="0"/>
          </p:cNvCxnSpPr>
          <p:nvPr/>
        </p:nvCxnSpPr>
        <p:spPr bwMode="auto">
          <a:xfrm rot="5400000">
            <a:off x="6501607" y="2570956"/>
            <a:ext cx="285750" cy="1587"/>
          </a:xfrm>
          <a:prstGeom prst="line">
            <a:avLst/>
          </a:prstGeom>
          <a:noFill/>
          <a:ln w="9525" algn="ctr">
            <a:solidFill>
              <a:schemeClr val="tx1"/>
            </a:solidFill>
            <a:round/>
            <a:headEnd/>
            <a:tailEnd/>
          </a:ln>
        </p:spPr>
      </p:cxnSp>
      <p:cxnSp>
        <p:nvCxnSpPr>
          <p:cNvPr id="6160" name="Прямая соединительная линия 34"/>
          <p:cNvCxnSpPr>
            <a:cxnSpLocks noChangeShapeType="1"/>
          </p:cNvCxnSpPr>
          <p:nvPr/>
        </p:nvCxnSpPr>
        <p:spPr bwMode="auto">
          <a:xfrm rot="10800000">
            <a:off x="3143250" y="2428875"/>
            <a:ext cx="714375" cy="1588"/>
          </a:xfrm>
          <a:prstGeom prst="line">
            <a:avLst/>
          </a:prstGeom>
          <a:noFill/>
          <a:ln w="9525" algn="ctr">
            <a:solidFill>
              <a:schemeClr val="tx1"/>
            </a:solidFill>
            <a:round/>
            <a:headEnd/>
            <a:tailEnd/>
          </a:ln>
        </p:spPr>
      </p:cxnSp>
      <p:cxnSp>
        <p:nvCxnSpPr>
          <p:cNvPr id="6161" name="Прямая соединительная линия 36"/>
          <p:cNvCxnSpPr>
            <a:cxnSpLocks noChangeShapeType="1"/>
            <a:endCxn id="6152" idx="0"/>
          </p:cNvCxnSpPr>
          <p:nvPr/>
        </p:nvCxnSpPr>
        <p:spPr bwMode="auto">
          <a:xfrm rot="5400000">
            <a:off x="3000375" y="2571750"/>
            <a:ext cx="285750" cy="0"/>
          </a:xfrm>
          <a:prstGeom prst="line">
            <a:avLst/>
          </a:prstGeom>
          <a:noFill/>
          <a:ln w="9525" algn="ctr">
            <a:solidFill>
              <a:schemeClr val="tx1"/>
            </a:solidFill>
            <a:round/>
            <a:headEnd/>
            <a:tailEnd/>
          </a:ln>
        </p:spPr>
      </p:cxnSp>
      <p:cxnSp>
        <p:nvCxnSpPr>
          <p:cNvPr id="6162" name="Прямая со стрелкой 39"/>
          <p:cNvCxnSpPr>
            <a:cxnSpLocks noChangeShapeType="1"/>
          </p:cNvCxnSpPr>
          <p:nvPr/>
        </p:nvCxnSpPr>
        <p:spPr bwMode="auto">
          <a:xfrm rot="5400000">
            <a:off x="4751388" y="3606800"/>
            <a:ext cx="214312" cy="1588"/>
          </a:xfrm>
          <a:prstGeom prst="straightConnector1">
            <a:avLst/>
          </a:prstGeom>
          <a:noFill/>
          <a:ln w="9525" algn="ctr">
            <a:solidFill>
              <a:schemeClr val="tx1"/>
            </a:solidFill>
            <a:round/>
            <a:headEnd/>
            <a:tailEnd type="arrow" w="med" len="med"/>
          </a:ln>
        </p:spPr>
      </p:cxnSp>
      <p:sp>
        <p:nvSpPr>
          <p:cNvPr id="6163" name="TextBox 66"/>
          <p:cNvSpPr txBox="1">
            <a:spLocks noChangeArrowheads="1"/>
          </p:cNvSpPr>
          <p:nvPr/>
        </p:nvSpPr>
        <p:spPr bwMode="auto">
          <a:xfrm>
            <a:off x="3357563" y="2071688"/>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6164" name="TextBox 67"/>
          <p:cNvSpPr txBox="1">
            <a:spLocks noChangeArrowheads="1"/>
          </p:cNvSpPr>
          <p:nvPr/>
        </p:nvSpPr>
        <p:spPr bwMode="auto">
          <a:xfrm>
            <a:off x="5857875" y="2071688"/>
            <a:ext cx="714375" cy="369887"/>
          </a:xfrm>
          <a:prstGeom prst="rect">
            <a:avLst/>
          </a:prstGeom>
          <a:noFill/>
          <a:ln w="9525">
            <a:noFill/>
            <a:miter lim="800000"/>
            <a:headEnd/>
            <a:tailEnd/>
          </a:ln>
        </p:spPr>
        <p:txBody>
          <a:bodyPr>
            <a:spAutoFit/>
          </a:bodyPr>
          <a:lstStyle/>
          <a:p>
            <a:pPr eaLnBrk="0" hangingPunct="0"/>
            <a:r>
              <a:rPr kumimoji="0" lang="ru-RU"/>
              <a:t>да</a:t>
            </a:r>
          </a:p>
        </p:txBody>
      </p:sp>
      <p:sp>
        <p:nvSpPr>
          <p:cNvPr id="6165" name="Управляющая кнопка: домой 20">
            <a:hlinkClick r:id="rId3" action="ppaction://hlinksldjump" highlightClick="1"/>
          </p:cNvPr>
          <p:cNvSpPr>
            <a:spLocks noChangeArrowheads="1"/>
          </p:cNvSpPr>
          <p:nvPr/>
        </p:nvSpPr>
        <p:spPr bwMode="auto">
          <a:xfrm>
            <a:off x="8358188" y="214313"/>
            <a:ext cx="500062"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6166" name="Управляющая кнопка: справка 21">
            <a:hlinkClick r:id="rId4" action="ppaction://hlinksldjump" highlightClick="1"/>
          </p:cNvPr>
          <p:cNvSpPr>
            <a:spLocks noChangeArrowheads="1"/>
          </p:cNvSpPr>
          <p:nvPr/>
        </p:nvSpPr>
        <p:spPr bwMode="auto">
          <a:xfrm>
            <a:off x="7786688"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3</a:t>
            </a:r>
          </a:p>
        </p:txBody>
      </p:sp>
      <p:sp>
        <p:nvSpPr>
          <p:cNvPr id="7171" name="Управляющая кнопка: домой 6">
            <a:hlinkClick r:id="rId3" action="ppaction://hlinksldjump" highlightClick="1"/>
          </p:cNvPr>
          <p:cNvSpPr>
            <a:spLocks noChangeArrowheads="1"/>
          </p:cNvSpPr>
          <p:nvPr/>
        </p:nvSpPr>
        <p:spPr bwMode="auto">
          <a:xfrm>
            <a:off x="8286750" y="214313"/>
            <a:ext cx="500063"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8"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ru-RU" sz="1500" b="1" kern="0" dirty="0">
                <a:latin typeface="+mn-lt"/>
              </a:rPr>
              <a:t>с</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символов получает новую цепочку следующим образом. Каждая цифра от 1 до 9, встречающаяся в цепочке, заменяется соответствующей буквой русского алфавита, стоящей на заданной этой цифрой позиции от начала алфавита (цифра 1 соответствует букве А, 9 –З). Каждая буква заменяется числом, определяющим её позицию в алфавите (если число двузначное, записывается два символа).  Получившаяся таким образом цепочка является результатом работы алгоритма. Например, если исходная цепочка была 110АЯ, то результатом работы алгоритма будет цепочка АА0133</a:t>
            </a:r>
            <a:r>
              <a:rPr kumimoji="0" lang="en-US"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Дана цепочка символов ИК78. Какая цепочка символов получится, если к данной цепочке применять описанный алгоритм дважды (то есть применять алгоритм к данной цепочке, а затем к результату вновь применять алгоритм)? В ответе запишите последние четыре символа. Русский алфавит для </a:t>
            </a:r>
            <a:r>
              <a:rPr kumimoji="0" lang="ru-RU" sz="1500" kern="0" dirty="0" err="1">
                <a:latin typeface="+mn-lt"/>
              </a:rPr>
              <a:t>справки:АБВГДЕЁЖЗИЙКЛМНОПРСТУФХЦЧШЩЪЫЬЭЮЯ</a:t>
            </a:r>
            <a:r>
              <a:rPr kumimoji="0" lang="ru-RU" sz="1500" kern="0" dirty="0">
                <a:latin typeface="+mn-lt"/>
              </a:rPr>
              <a:t>.</a:t>
            </a:r>
          </a:p>
        </p:txBody>
      </p:sp>
      <p:sp>
        <p:nvSpPr>
          <p:cNvPr id="7173" name="Прямоугольник 9"/>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ru-RU" sz="1200"/>
              <a:t>с:=3,5</a:t>
            </a:r>
          </a:p>
        </p:txBody>
      </p:sp>
      <p:sp>
        <p:nvSpPr>
          <p:cNvPr id="7174" name="Ромб 6"/>
          <p:cNvSpPr>
            <a:spLocks noChangeArrowheads="1"/>
          </p:cNvSpPr>
          <p:nvPr/>
        </p:nvSpPr>
        <p:spPr bwMode="auto">
          <a:xfrm>
            <a:off x="3857625" y="2000250"/>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ru-RU" sz="1200"/>
              <a:t>с </a:t>
            </a:r>
            <a:r>
              <a:rPr kumimoji="0" lang="en-US" sz="1200"/>
              <a:t>&lt;0</a:t>
            </a:r>
            <a:endParaRPr kumimoji="0" lang="ru-RU" sz="1200"/>
          </a:p>
        </p:txBody>
      </p:sp>
      <p:sp>
        <p:nvSpPr>
          <p:cNvPr id="7175" name="Прямоугольник 9"/>
          <p:cNvSpPr>
            <a:spLocks noChangeArrowheads="1"/>
          </p:cNvSpPr>
          <p:nvPr/>
        </p:nvSpPr>
        <p:spPr bwMode="auto">
          <a:xfrm>
            <a:off x="4071938" y="3071813"/>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ru-RU" sz="1200"/>
              <a:t>с:=2с-9</a:t>
            </a:r>
          </a:p>
        </p:txBody>
      </p:sp>
      <p:cxnSp>
        <p:nvCxnSpPr>
          <p:cNvPr id="7176" name="Прямая соединительная линия 12"/>
          <p:cNvCxnSpPr>
            <a:cxnSpLocks noChangeShapeType="1"/>
            <a:stCxn id="7175" idx="2"/>
          </p:cNvCxnSpPr>
          <p:nvPr/>
        </p:nvCxnSpPr>
        <p:spPr bwMode="auto">
          <a:xfrm rot="16200000" flipH="1">
            <a:off x="4679157" y="3607594"/>
            <a:ext cx="214312" cy="0"/>
          </a:xfrm>
          <a:prstGeom prst="line">
            <a:avLst/>
          </a:prstGeom>
          <a:noFill/>
          <a:ln w="9525" algn="ctr">
            <a:solidFill>
              <a:schemeClr val="tx1"/>
            </a:solidFill>
            <a:round/>
            <a:headEnd/>
            <a:tailEnd/>
          </a:ln>
        </p:spPr>
      </p:cxnSp>
      <p:cxnSp>
        <p:nvCxnSpPr>
          <p:cNvPr id="7177" name="Прямая соединительная линия 14"/>
          <p:cNvCxnSpPr>
            <a:cxnSpLocks noChangeShapeType="1"/>
          </p:cNvCxnSpPr>
          <p:nvPr/>
        </p:nvCxnSpPr>
        <p:spPr bwMode="auto">
          <a:xfrm rot="10800000">
            <a:off x="3357563" y="3714750"/>
            <a:ext cx="1428750" cy="1588"/>
          </a:xfrm>
          <a:prstGeom prst="line">
            <a:avLst/>
          </a:prstGeom>
          <a:noFill/>
          <a:ln w="9525" algn="ctr">
            <a:solidFill>
              <a:schemeClr val="tx1"/>
            </a:solidFill>
            <a:round/>
            <a:headEnd/>
            <a:tailEnd/>
          </a:ln>
        </p:spPr>
      </p:cxnSp>
      <p:cxnSp>
        <p:nvCxnSpPr>
          <p:cNvPr id="7178" name="Прямая соединительная линия 16"/>
          <p:cNvCxnSpPr>
            <a:cxnSpLocks noChangeShapeType="1"/>
          </p:cNvCxnSpPr>
          <p:nvPr/>
        </p:nvCxnSpPr>
        <p:spPr bwMode="auto">
          <a:xfrm rot="5400000" flipH="1" flipV="1">
            <a:off x="2713037" y="3071813"/>
            <a:ext cx="1287463" cy="1588"/>
          </a:xfrm>
          <a:prstGeom prst="line">
            <a:avLst/>
          </a:prstGeom>
          <a:noFill/>
          <a:ln w="9525" algn="ctr">
            <a:solidFill>
              <a:schemeClr val="tx1"/>
            </a:solidFill>
            <a:round/>
            <a:headEnd/>
            <a:tailEnd/>
          </a:ln>
        </p:spPr>
      </p:cxnSp>
      <p:cxnSp>
        <p:nvCxnSpPr>
          <p:cNvPr id="7179" name="Прямая со стрелкой 18"/>
          <p:cNvCxnSpPr>
            <a:cxnSpLocks noChangeShapeType="1"/>
            <a:endCxn id="7174" idx="1"/>
          </p:cNvCxnSpPr>
          <p:nvPr/>
        </p:nvCxnSpPr>
        <p:spPr bwMode="auto">
          <a:xfrm>
            <a:off x="3357563" y="2428875"/>
            <a:ext cx="500062" cy="0"/>
          </a:xfrm>
          <a:prstGeom prst="straightConnector1">
            <a:avLst/>
          </a:prstGeom>
          <a:noFill/>
          <a:ln w="9525" algn="ctr">
            <a:solidFill>
              <a:schemeClr val="tx1"/>
            </a:solidFill>
            <a:round/>
            <a:headEnd/>
            <a:tailEnd type="arrow" w="med" len="med"/>
          </a:ln>
        </p:spPr>
      </p:cxnSp>
      <p:cxnSp>
        <p:nvCxnSpPr>
          <p:cNvPr id="7180" name="Прямая со стрелкой 26"/>
          <p:cNvCxnSpPr>
            <a:cxnSpLocks noChangeShapeType="1"/>
            <a:stCxn id="7173" idx="2"/>
            <a:endCxn id="7174" idx="0"/>
          </p:cNvCxnSpPr>
          <p:nvPr/>
        </p:nvCxnSpPr>
        <p:spPr bwMode="auto">
          <a:xfrm rot="5400000">
            <a:off x="4679950" y="1893888"/>
            <a:ext cx="214313" cy="1587"/>
          </a:xfrm>
          <a:prstGeom prst="straightConnector1">
            <a:avLst/>
          </a:prstGeom>
          <a:noFill/>
          <a:ln w="9525" algn="ctr">
            <a:solidFill>
              <a:schemeClr val="tx1"/>
            </a:solidFill>
            <a:round/>
            <a:headEnd/>
            <a:tailEnd type="arrow" w="med" len="med"/>
          </a:ln>
        </p:spPr>
      </p:cxnSp>
      <p:cxnSp>
        <p:nvCxnSpPr>
          <p:cNvPr id="7181" name="Прямая со стрелкой 28"/>
          <p:cNvCxnSpPr>
            <a:cxnSpLocks noChangeShapeType="1"/>
            <a:stCxn id="7174" idx="2"/>
            <a:endCxn id="7175" idx="0"/>
          </p:cNvCxnSpPr>
          <p:nvPr/>
        </p:nvCxnSpPr>
        <p:spPr bwMode="auto">
          <a:xfrm rot="5400000">
            <a:off x="4679156" y="2964657"/>
            <a:ext cx="214313" cy="0"/>
          </a:xfrm>
          <a:prstGeom prst="straightConnector1">
            <a:avLst/>
          </a:prstGeom>
          <a:noFill/>
          <a:ln w="9525" algn="ctr">
            <a:solidFill>
              <a:schemeClr val="tx1"/>
            </a:solidFill>
            <a:round/>
            <a:headEnd/>
            <a:tailEnd type="arrow" w="med" len="med"/>
          </a:ln>
        </p:spPr>
      </p:cxnSp>
      <p:cxnSp>
        <p:nvCxnSpPr>
          <p:cNvPr id="7182" name="Прямая соединительная линия 31"/>
          <p:cNvCxnSpPr>
            <a:cxnSpLocks noChangeShapeType="1"/>
            <a:stCxn id="7174" idx="3"/>
          </p:cNvCxnSpPr>
          <p:nvPr/>
        </p:nvCxnSpPr>
        <p:spPr bwMode="auto">
          <a:xfrm flipV="1">
            <a:off x="5715000" y="2428875"/>
            <a:ext cx="428625" cy="0"/>
          </a:xfrm>
          <a:prstGeom prst="line">
            <a:avLst/>
          </a:prstGeom>
          <a:noFill/>
          <a:ln w="9525" algn="ctr">
            <a:solidFill>
              <a:schemeClr val="tx1"/>
            </a:solidFill>
            <a:round/>
            <a:headEnd/>
            <a:tailEnd/>
          </a:ln>
        </p:spPr>
      </p:cxnSp>
      <p:cxnSp>
        <p:nvCxnSpPr>
          <p:cNvPr id="7183" name="Прямая со стрелкой 33"/>
          <p:cNvCxnSpPr>
            <a:cxnSpLocks noChangeShapeType="1"/>
          </p:cNvCxnSpPr>
          <p:nvPr/>
        </p:nvCxnSpPr>
        <p:spPr bwMode="auto">
          <a:xfrm rot="5400000">
            <a:off x="5536406" y="3036094"/>
            <a:ext cx="1216025" cy="1588"/>
          </a:xfrm>
          <a:prstGeom prst="straightConnector1">
            <a:avLst/>
          </a:prstGeom>
          <a:noFill/>
          <a:ln w="9525" algn="ctr">
            <a:solidFill>
              <a:schemeClr val="tx1"/>
            </a:solidFill>
            <a:round/>
            <a:headEnd/>
            <a:tailEnd type="arrow" w="med" len="med"/>
          </a:ln>
        </p:spPr>
      </p:cxnSp>
      <p:sp>
        <p:nvSpPr>
          <p:cNvPr id="7184" name="TextBox 67"/>
          <p:cNvSpPr txBox="1">
            <a:spLocks noChangeArrowheads="1"/>
          </p:cNvSpPr>
          <p:nvPr/>
        </p:nvSpPr>
        <p:spPr bwMode="auto">
          <a:xfrm>
            <a:off x="5715000" y="2071688"/>
            <a:ext cx="714375" cy="369887"/>
          </a:xfrm>
          <a:prstGeom prst="rect">
            <a:avLst/>
          </a:prstGeom>
          <a:noFill/>
          <a:ln w="9525">
            <a:noFill/>
            <a:miter lim="800000"/>
            <a:headEnd/>
            <a:tailEnd/>
          </a:ln>
        </p:spPr>
        <p:txBody>
          <a:bodyPr>
            <a:spAutoFit/>
          </a:bodyPr>
          <a:lstStyle/>
          <a:p>
            <a:pPr eaLnBrk="0" hangingPunct="0"/>
            <a:r>
              <a:rPr kumimoji="0" lang="ru-RU"/>
              <a:t>да</a:t>
            </a:r>
          </a:p>
        </p:txBody>
      </p:sp>
      <p:sp>
        <p:nvSpPr>
          <p:cNvPr id="7185" name="TextBox 66"/>
          <p:cNvSpPr txBox="1">
            <a:spLocks noChangeArrowheads="1"/>
          </p:cNvSpPr>
          <p:nvPr/>
        </p:nvSpPr>
        <p:spPr bwMode="auto">
          <a:xfrm>
            <a:off x="4143375" y="2714625"/>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7186" name="Управляющая кнопка: справка 17">
            <a:hlinkClick r:id="rId4" action="ppaction://hlinksldjump" highlightClick="1"/>
          </p:cNvPr>
          <p:cNvSpPr>
            <a:spLocks noChangeArrowheads="1"/>
          </p:cNvSpPr>
          <p:nvPr/>
        </p:nvSpPr>
        <p:spPr bwMode="auto">
          <a:xfrm>
            <a:off x="7643813"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4</a:t>
            </a:r>
          </a:p>
        </p:txBody>
      </p:sp>
      <p:sp>
        <p:nvSpPr>
          <p:cNvPr id="8195" name="Управляющая кнопка: домой 6">
            <a:hlinkClick r:id="rId3" action="ppaction://hlinksldjump" highlightClick="1"/>
          </p:cNvPr>
          <p:cNvSpPr>
            <a:spLocks noChangeArrowheads="1"/>
          </p:cNvSpPr>
          <p:nvPr/>
        </p:nvSpPr>
        <p:spPr bwMode="auto">
          <a:xfrm>
            <a:off x="8358188" y="214313"/>
            <a:ext cx="500062"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8"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m</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ru-RU" sz="1500" kern="0" dirty="0">
                <a:latin typeface="+mn-lt"/>
              </a:rPr>
              <a:t>Некоторый алгоритм из одной цепочки цифр получает новую цепочку следующим образом. Если сумма всех цифр, составляющих цепочку, чётна, то она приписывается к цепочке справа, если нечётна – то слева. Получившаяся таким образом цепочка является результатом работы алгоритма. Например, если исходная цепочка была 1094, то результатом работы алгоритма будет цепочка 109414</a:t>
            </a:r>
            <a:r>
              <a:rPr kumimoji="0" lang="en-US" sz="1500" kern="0" dirty="0">
                <a:latin typeface="+mn-lt"/>
              </a:rPr>
              <a:t>.</a:t>
            </a:r>
          </a:p>
          <a:p>
            <a:pPr algn="just">
              <a:spcBef>
                <a:spcPts val="0"/>
              </a:spcBef>
              <a:buClr>
                <a:schemeClr val="hlink"/>
              </a:buClr>
              <a:buFont typeface="Wingdings" pitchFamily="2" charset="2"/>
              <a:buNone/>
              <a:defRPr/>
            </a:pPr>
            <a:r>
              <a:rPr kumimoji="0" lang="ru-RU" sz="1500" kern="0" dirty="0">
                <a:latin typeface="+mn-lt"/>
              </a:rPr>
              <a:t>К некоторой  цепочке цифр описанный алгоритм был применён дважды (то есть применять алгоритм к данной цепочке, а затем к результату вновь применять алгоритм)? В результате чего была получена цепочка 11123410.Запишите начальную цепочку.</a:t>
            </a:r>
          </a:p>
        </p:txBody>
      </p:sp>
      <p:sp>
        <p:nvSpPr>
          <p:cNvPr id="8197" name="Прямоугольник 9"/>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m</a:t>
            </a:r>
            <a:r>
              <a:rPr kumimoji="0" lang="ru-RU" sz="1200"/>
              <a:t>:=4</a:t>
            </a:r>
          </a:p>
        </p:txBody>
      </p:sp>
      <p:sp>
        <p:nvSpPr>
          <p:cNvPr id="8198" name="Прямоугольник 9"/>
          <p:cNvSpPr>
            <a:spLocks noChangeArrowheads="1"/>
          </p:cNvSpPr>
          <p:nvPr/>
        </p:nvSpPr>
        <p:spPr bwMode="auto">
          <a:xfrm>
            <a:off x="4071938" y="2000250"/>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m</a:t>
            </a:r>
            <a:r>
              <a:rPr kumimoji="0" lang="ru-RU" sz="1200"/>
              <a:t>:=</a:t>
            </a:r>
            <a:r>
              <a:rPr kumimoji="0" lang="en-US" sz="1200"/>
              <a:t>0</a:t>
            </a:r>
            <a:r>
              <a:rPr kumimoji="0" lang="ru-RU" sz="1200"/>
              <a:t>,5</a:t>
            </a:r>
            <a:r>
              <a:rPr kumimoji="0" lang="en-US" sz="1200"/>
              <a:t>m-1</a:t>
            </a:r>
            <a:endParaRPr kumimoji="0" lang="ru-RU" sz="1200"/>
          </a:p>
        </p:txBody>
      </p:sp>
      <p:sp>
        <p:nvSpPr>
          <p:cNvPr id="8199" name="Ромб 6"/>
          <p:cNvSpPr>
            <a:spLocks noChangeArrowheads="1"/>
          </p:cNvSpPr>
          <p:nvPr/>
        </p:nvSpPr>
        <p:spPr bwMode="auto">
          <a:xfrm>
            <a:off x="3857625" y="2643188"/>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m</a:t>
            </a:r>
            <a:r>
              <a:rPr kumimoji="0" lang="en-US" sz="1200" baseline="30000"/>
              <a:t>2</a:t>
            </a:r>
            <a:r>
              <a:rPr kumimoji="0" lang="ru-RU" sz="1200"/>
              <a:t> </a:t>
            </a:r>
            <a:r>
              <a:rPr kumimoji="0" lang="en-US" sz="1200"/>
              <a:t>&gt;1</a:t>
            </a:r>
            <a:endParaRPr kumimoji="0" lang="ru-RU" sz="1200"/>
          </a:p>
        </p:txBody>
      </p:sp>
      <p:cxnSp>
        <p:nvCxnSpPr>
          <p:cNvPr id="8200" name="Прямая соединительная линия 11"/>
          <p:cNvCxnSpPr>
            <a:cxnSpLocks noChangeShapeType="1"/>
            <a:stCxn id="8199" idx="1"/>
          </p:cNvCxnSpPr>
          <p:nvPr/>
        </p:nvCxnSpPr>
        <p:spPr bwMode="auto">
          <a:xfrm rot="10800000" flipV="1">
            <a:off x="3500438" y="3071813"/>
            <a:ext cx="357187" cy="0"/>
          </a:xfrm>
          <a:prstGeom prst="line">
            <a:avLst/>
          </a:prstGeom>
          <a:noFill/>
          <a:ln w="9525" algn="ctr">
            <a:solidFill>
              <a:schemeClr val="tx1"/>
            </a:solidFill>
            <a:round/>
            <a:headEnd/>
            <a:tailEnd/>
          </a:ln>
        </p:spPr>
      </p:cxnSp>
      <p:cxnSp>
        <p:nvCxnSpPr>
          <p:cNvPr id="8201" name="Прямая соединительная линия 13"/>
          <p:cNvCxnSpPr>
            <a:cxnSpLocks noChangeShapeType="1"/>
          </p:cNvCxnSpPr>
          <p:nvPr/>
        </p:nvCxnSpPr>
        <p:spPr bwMode="auto">
          <a:xfrm rot="5400000">
            <a:off x="3071019" y="2642394"/>
            <a:ext cx="857250" cy="1588"/>
          </a:xfrm>
          <a:prstGeom prst="line">
            <a:avLst/>
          </a:prstGeom>
          <a:noFill/>
          <a:ln w="9525" algn="ctr">
            <a:solidFill>
              <a:schemeClr val="tx1"/>
            </a:solidFill>
            <a:round/>
            <a:headEnd/>
            <a:tailEnd/>
          </a:ln>
        </p:spPr>
      </p:cxnSp>
      <p:cxnSp>
        <p:nvCxnSpPr>
          <p:cNvPr id="8202" name="Прямая со стрелкой 15"/>
          <p:cNvCxnSpPr>
            <a:cxnSpLocks noChangeShapeType="1"/>
            <a:endCxn id="8198" idx="1"/>
          </p:cNvCxnSpPr>
          <p:nvPr/>
        </p:nvCxnSpPr>
        <p:spPr bwMode="auto">
          <a:xfrm flipV="1">
            <a:off x="3500438" y="2214563"/>
            <a:ext cx="571500" cy="0"/>
          </a:xfrm>
          <a:prstGeom prst="straightConnector1">
            <a:avLst/>
          </a:prstGeom>
          <a:noFill/>
          <a:ln w="9525" algn="ctr">
            <a:solidFill>
              <a:schemeClr val="tx1"/>
            </a:solidFill>
            <a:round/>
            <a:headEnd/>
            <a:tailEnd type="arrow" w="med" len="med"/>
          </a:ln>
        </p:spPr>
      </p:cxnSp>
      <p:cxnSp>
        <p:nvCxnSpPr>
          <p:cNvPr id="8203" name="Прямая со стрелкой 20"/>
          <p:cNvCxnSpPr>
            <a:cxnSpLocks noChangeShapeType="1"/>
            <a:stCxn id="8197" idx="2"/>
            <a:endCxn id="8198" idx="0"/>
          </p:cNvCxnSpPr>
          <p:nvPr/>
        </p:nvCxnSpPr>
        <p:spPr bwMode="auto">
          <a:xfrm rot="5400000">
            <a:off x="4679157" y="1893094"/>
            <a:ext cx="214312" cy="0"/>
          </a:xfrm>
          <a:prstGeom prst="straightConnector1">
            <a:avLst/>
          </a:prstGeom>
          <a:noFill/>
          <a:ln w="9525" algn="ctr">
            <a:solidFill>
              <a:schemeClr val="tx1"/>
            </a:solidFill>
            <a:round/>
            <a:headEnd/>
            <a:tailEnd type="arrow" w="med" len="med"/>
          </a:ln>
        </p:spPr>
      </p:cxnSp>
      <p:cxnSp>
        <p:nvCxnSpPr>
          <p:cNvPr id="8204" name="Прямая со стрелкой 22"/>
          <p:cNvCxnSpPr>
            <a:cxnSpLocks noChangeShapeType="1"/>
            <a:stCxn id="8198" idx="2"/>
          </p:cNvCxnSpPr>
          <p:nvPr/>
        </p:nvCxnSpPr>
        <p:spPr bwMode="auto">
          <a:xfrm rot="16200000" flipH="1">
            <a:off x="4679156" y="2536032"/>
            <a:ext cx="214313" cy="0"/>
          </a:xfrm>
          <a:prstGeom prst="straightConnector1">
            <a:avLst/>
          </a:prstGeom>
          <a:noFill/>
          <a:ln w="9525" algn="ctr">
            <a:solidFill>
              <a:schemeClr val="tx1"/>
            </a:solidFill>
            <a:round/>
            <a:headEnd/>
            <a:tailEnd type="arrow" w="med" len="med"/>
          </a:ln>
        </p:spPr>
      </p:cxnSp>
      <p:cxnSp>
        <p:nvCxnSpPr>
          <p:cNvPr id="8205" name="Прямая соединительная линия 25"/>
          <p:cNvCxnSpPr>
            <a:cxnSpLocks noChangeShapeType="1"/>
            <a:stCxn id="8199" idx="3"/>
          </p:cNvCxnSpPr>
          <p:nvPr/>
        </p:nvCxnSpPr>
        <p:spPr bwMode="auto">
          <a:xfrm>
            <a:off x="5715000" y="3071813"/>
            <a:ext cx="428625" cy="0"/>
          </a:xfrm>
          <a:prstGeom prst="line">
            <a:avLst/>
          </a:prstGeom>
          <a:noFill/>
          <a:ln w="9525" algn="ctr">
            <a:solidFill>
              <a:schemeClr val="tx1"/>
            </a:solidFill>
            <a:round/>
            <a:headEnd/>
            <a:tailEnd/>
          </a:ln>
        </p:spPr>
      </p:cxnSp>
      <p:cxnSp>
        <p:nvCxnSpPr>
          <p:cNvPr id="8206" name="Прямая со стрелкой 27"/>
          <p:cNvCxnSpPr>
            <a:cxnSpLocks noChangeShapeType="1"/>
          </p:cNvCxnSpPr>
          <p:nvPr/>
        </p:nvCxnSpPr>
        <p:spPr bwMode="auto">
          <a:xfrm rot="5400000">
            <a:off x="5822156" y="3393282"/>
            <a:ext cx="644525" cy="1588"/>
          </a:xfrm>
          <a:prstGeom prst="straightConnector1">
            <a:avLst/>
          </a:prstGeom>
          <a:noFill/>
          <a:ln w="9525" algn="ctr">
            <a:solidFill>
              <a:schemeClr val="tx1"/>
            </a:solidFill>
            <a:round/>
            <a:headEnd/>
            <a:tailEnd type="arrow" w="med" len="med"/>
          </a:ln>
        </p:spPr>
      </p:cxnSp>
      <p:sp>
        <p:nvSpPr>
          <p:cNvPr id="8207" name="TextBox 66"/>
          <p:cNvSpPr txBox="1">
            <a:spLocks noChangeArrowheads="1"/>
          </p:cNvSpPr>
          <p:nvPr/>
        </p:nvSpPr>
        <p:spPr bwMode="auto">
          <a:xfrm>
            <a:off x="3500438" y="2714625"/>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8208" name="TextBox 67"/>
          <p:cNvSpPr txBox="1">
            <a:spLocks noChangeArrowheads="1"/>
          </p:cNvSpPr>
          <p:nvPr/>
        </p:nvSpPr>
        <p:spPr bwMode="auto">
          <a:xfrm>
            <a:off x="5643563" y="27146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8209" name="Управляющая кнопка: справка 16">
            <a:hlinkClick r:id="rId4" action="ppaction://hlinksldjump" highlightClick="1"/>
          </p:cNvPr>
          <p:cNvSpPr>
            <a:spLocks noChangeArrowheads="1"/>
          </p:cNvSpPr>
          <p:nvPr/>
        </p:nvSpPr>
        <p:spPr bwMode="auto">
          <a:xfrm>
            <a:off x="7786688"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5</a:t>
            </a:r>
          </a:p>
        </p:txBody>
      </p:sp>
      <p:sp>
        <p:nvSpPr>
          <p:cNvPr id="9219" name="Управляющая кнопка: домой 6">
            <a:hlinkClick r:id="rId3" action="ppaction://hlinksldjump" highlightClick="1"/>
          </p:cNvPr>
          <p:cNvSpPr>
            <a:spLocks noChangeArrowheads="1"/>
          </p:cNvSpPr>
          <p:nvPr/>
        </p:nvSpPr>
        <p:spPr bwMode="auto">
          <a:xfrm>
            <a:off x="8429625" y="214313"/>
            <a:ext cx="500063"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4"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d</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ru-RU" sz="1500" kern="0" dirty="0">
                <a:latin typeface="+mn-lt"/>
              </a:rPr>
              <a:t>Оля забыла пароль от своего почтового ящика, но вспомнила алгоритм его получения из строки </a:t>
            </a:r>
            <a:r>
              <a:rPr kumimoji="0" lang="en-US" sz="1500" kern="0" dirty="0">
                <a:latin typeface="+mn-lt"/>
              </a:rPr>
              <a:t>k14us73o34a16n.</a:t>
            </a:r>
            <a:r>
              <a:rPr kumimoji="0" lang="ru-RU" sz="1500" kern="0" dirty="0">
                <a:latin typeface="+mn-lt"/>
              </a:rPr>
              <a:t> Если все чётные числа, стоящие между буквами, уменьшить вдвое, а затем вычеркнуть каждую цифру 7 и букву, стоящую сразу следом за ней, то получившаяся последовательность и будет паролем. Запишите получившийся пароль.</a:t>
            </a:r>
          </a:p>
        </p:txBody>
      </p:sp>
      <p:sp>
        <p:nvSpPr>
          <p:cNvPr id="9221" name="Прямоугольник 9"/>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ru-RU" sz="1200"/>
              <a:t>с:=</a:t>
            </a:r>
            <a:r>
              <a:rPr kumimoji="0" lang="en-US" sz="1200"/>
              <a:t>1</a:t>
            </a:r>
            <a:endParaRPr kumimoji="0" lang="ru-RU" sz="1200"/>
          </a:p>
          <a:p>
            <a:pPr algn="ctr" eaLnBrk="0" hangingPunct="0"/>
            <a:r>
              <a:rPr kumimoji="0" lang="en-US" sz="1200"/>
              <a:t>d:=3</a:t>
            </a:r>
            <a:endParaRPr kumimoji="0" lang="ru-RU" sz="1200"/>
          </a:p>
        </p:txBody>
      </p:sp>
      <p:sp>
        <p:nvSpPr>
          <p:cNvPr id="9222" name="Прямоугольник 9"/>
          <p:cNvSpPr>
            <a:spLocks noChangeArrowheads="1"/>
          </p:cNvSpPr>
          <p:nvPr/>
        </p:nvSpPr>
        <p:spPr bwMode="auto">
          <a:xfrm>
            <a:off x="4071938" y="2143125"/>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c</a:t>
            </a:r>
            <a:r>
              <a:rPr kumimoji="0" lang="ru-RU" sz="1200"/>
              <a:t>:=</a:t>
            </a:r>
            <a:r>
              <a:rPr kumimoji="0" lang="en-US" sz="1200"/>
              <a:t>c-1</a:t>
            </a:r>
          </a:p>
          <a:p>
            <a:pPr algn="ctr" eaLnBrk="0" hangingPunct="0"/>
            <a:r>
              <a:rPr kumimoji="0" lang="en-US" sz="1200"/>
              <a:t>d:=d+1</a:t>
            </a:r>
            <a:endParaRPr kumimoji="0" lang="ru-RU" sz="1200"/>
          </a:p>
        </p:txBody>
      </p:sp>
      <p:sp>
        <p:nvSpPr>
          <p:cNvPr id="9223" name="Ромб 6"/>
          <p:cNvSpPr>
            <a:spLocks noChangeArrowheads="1"/>
          </p:cNvSpPr>
          <p:nvPr/>
        </p:nvSpPr>
        <p:spPr bwMode="auto">
          <a:xfrm>
            <a:off x="3857625" y="2928938"/>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c-d&lt;0</a:t>
            </a:r>
            <a:endParaRPr kumimoji="0" lang="ru-RU" sz="1200"/>
          </a:p>
        </p:txBody>
      </p:sp>
      <p:cxnSp>
        <p:nvCxnSpPr>
          <p:cNvPr id="9224" name="Прямая со стрелкой 9"/>
          <p:cNvCxnSpPr>
            <a:cxnSpLocks noChangeShapeType="1"/>
            <a:stCxn id="9221" idx="2"/>
            <a:endCxn id="9222" idx="0"/>
          </p:cNvCxnSpPr>
          <p:nvPr/>
        </p:nvCxnSpPr>
        <p:spPr bwMode="auto">
          <a:xfrm rot="5400000">
            <a:off x="4607719" y="1964532"/>
            <a:ext cx="357187" cy="0"/>
          </a:xfrm>
          <a:prstGeom prst="straightConnector1">
            <a:avLst/>
          </a:prstGeom>
          <a:noFill/>
          <a:ln w="9525" algn="ctr">
            <a:solidFill>
              <a:schemeClr val="tx1"/>
            </a:solidFill>
            <a:round/>
            <a:headEnd/>
            <a:tailEnd type="arrow" w="med" len="med"/>
          </a:ln>
        </p:spPr>
      </p:cxnSp>
      <p:cxnSp>
        <p:nvCxnSpPr>
          <p:cNvPr id="9225" name="Прямая со стрелкой 12"/>
          <p:cNvCxnSpPr>
            <a:cxnSpLocks noChangeShapeType="1"/>
            <a:stCxn id="9222" idx="2"/>
          </p:cNvCxnSpPr>
          <p:nvPr/>
        </p:nvCxnSpPr>
        <p:spPr bwMode="auto">
          <a:xfrm rot="16200000" flipH="1">
            <a:off x="4607719" y="2750344"/>
            <a:ext cx="357188" cy="0"/>
          </a:xfrm>
          <a:prstGeom prst="straightConnector1">
            <a:avLst/>
          </a:prstGeom>
          <a:noFill/>
          <a:ln w="9525" algn="ctr">
            <a:solidFill>
              <a:schemeClr val="tx1"/>
            </a:solidFill>
            <a:round/>
            <a:headEnd/>
            <a:tailEnd type="arrow" w="med" len="med"/>
          </a:ln>
        </p:spPr>
      </p:cxnSp>
      <p:cxnSp>
        <p:nvCxnSpPr>
          <p:cNvPr id="9226" name="Прямая соединительная линия 15"/>
          <p:cNvCxnSpPr>
            <a:cxnSpLocks noChangeShapeType="1"/>
            <a:stCxn id="9223" idx="1"/>
          </p:cNvCxnSpPr>
          <p:nvPr/>
        </p:nvCxnSpPr>
        <p:spPr bwMode="auto">
          <a:xfrm rot="10800000" flipV="1">
            <a:off x="3571875" y="3357563"/>
            <a:ext cx="285750" cy="0"/>
          </a:xfrm>
          <a:prstGeom prst="line">
            <a:avLst/>
          </a:prstGeom>
          <a:noFill/>
          <a:ln w="9525" algn="ctr">
            <a:solidFill>
              <a:schemeClr val="tx1"/>
            </a:solidFill>
            <a:round/>
            <a:headEnd/>
            <a:tailEnd/>
          </a:ln>
        </p:spPr>
      </p:cxnSp>
      <p:cxnSp>
        <p:nvCxnSpPr>
          <p:cNvPr id="9227" name="Прямая соединительная линия 17"/>
          <p:cNvCxnSpPr>
            <a:cxnSpLocks noChangeShapeType="1"/>
          </p:cNvCxnSpPr>
          <p:nvPr/>
        </p:nvCxnSpPr>
        <p:spPr bwMode="auto">
          <a:xfrm rot="5400000">
            <a:off x="3071812" y="2857501"/>
            <a:ext cx="1000125" cy="0"/>
          </a:xfrm>
          <a:prstGeom prst="line">
            <a:avLst/>
          </a:prstGeom>
          <a:noFill/>
          <a:ln w="9525" algn="ctr">
            <a:solidFill>
              <a:schemeClr val="tx1"/>
            </a:solidFill>
            <a:round/>
            <a:headEnd/>
            <a:tailEnd/>
          </a:ln>
        </p:spPr>
      </p:cxnSp>
      <p:cxnSp>
        <p:nvCxnSpPr>
          <p:cNvPr id="9228" name="Прямая со стрелкой 21"/>
          <p:cNvCxnSpPr>
            <a:cxnSpLocks noChangeShapeType="1"/>
            <a:endCxn id="9222" idx="1"/>
          </p:cNvCxnSpPr>
          <p:nvPr/>
        </p:nvCxnSpPr>
        <p:spPr bwMode="auto">
          <a:xfrm flipV="1">
            <a:off x="3571875" y="2357438"/>
            <a:ext cx="500063" cy="0"/>
          </a:xfrm>
          <a:prstGeom prst="straightConnector1">
            <a:avLst/>
          </a:prstGeom>
          <a:noFill/>
          <a:ln w="9525" algn="ctr">
            <a:solidFill>
              <a:schemeClr val="tx1"/>
            </a:solidFill>
            <a:round/>
            <a:headEnd/>
            <a:tailEnd type="arrow" w="med" len="med"/>
          </a:ln>
        </p:spPr>
      </p:cxnSp>
      <p:cxnSp>
        <p:nvCxnSpPr>
          <p:cNvPr id="9229" name="Прямая соединительная линия 23"/>
          <p:cNvCxnSpPr>
            <a:cxnSpLocks noChangeShapeType="1"/>
            <a:stCxn id="9223" idx="3"/>
          </p:cNvCxnSpPr>
          <p:nvPr/>
        </p:nvCxnSpPr>
        <p:spPr bwMode="auto">
          <a:xfrm>
            <a:off x="5715000" y="3357563"/>
            <a:ext cx="357188" cy="0"/>
          </a:xfrm>
          <a:prstGeom prst="line">
            <a:avLst/>
          </a:prstGeom>
          <a:noFill/>
          <a:ln w="9525" algn="ctr">
            <a:solidFill>
              <a:schemeClr val="tx1"/>
            </a:solidFill>
            <a:round/>
            <a:headEnd/>
            <a:tailEnd/>
          </a:ln>
        </p:spPr>
      </p:cxnSp>
      <p:cxnSp>
        <p:nvCxnSpPr>
          <p:cNvPr id="9230" name="Прямая со стрелкой 25"/>
          <p:cNvCxnSpPr>
            <a:cxnSpLocks noChangeShapeType="1"/>
          </p:cNvCxnSpPr>
          <p:nvPr/>
        </p:nvCxnSpPr>
        <p:spPr bwMode="auto">
          <a:xfrm rot="5400000">
            <a:off x="5749925" y="3679826"/>
            <a:ext cx="644525" cy="0"/>
          </a:xfrm>
          <a:prstGeom prst="straightConnector1">
            <a:avLst/>
          </a:prstGeom>
          <a:noFill/>
          <a:ln w="9525" algn="ctr">
            <a:solidFill>
              <a:schemeClr val="tx1"/>
            </a:solidFill>
            <a:round/>
            <a:headEnd/>
            <a:tailEnd type="arrow" w="med" len="med"/>
          </a:ln>
        </p:spPr>
      </p:cxnSp>
      <p:sp>
        <p:nvSpPr>
          <p:cNvPr id="9231" name="TextBox 66"/>
          <p:cNvSpPr txBox="1">
            <a:spLocks noChangeArrowheads="1"/>
          </p:cNvSpPr>
          <p:nvPr/>
        </p:nvSpPr>
        <p:spPr bwMode="auto">
          <a:xfrm>
            <a:off x="3571875" y="3000375"/>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9232" name="TextBox 67"/>
          <p:cNvSpPr txBox="1">
            <a:spLocks noChangeArrowheads="1"/>
          </p:cNvSpPr>
          <p:nvPr/>
        </p:nvSpPr>
        <p:spPr bwMode="auto">
          <a:xfrm>
            <a:off x="5643563" y="300037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9233" name="Управляющая кнопка: справка 16">
            <a:hlinkClick r:id="rId4" action="ppaction://hlinksldjump" highlightClick="1"/>
          </p:cNvPr>
          <p:cNvSpPr>
            <a:spLocks noChangeArrowheads="1"/>
          </p:cNvSpPr>
          <p:nvPr/>
        </p:nvSpPr>
        <p:spPr bwMode="auto">
          <a:xfrm>
            <a:off x="7858125" y="214313"/>
            <a:ext cx="500063"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6</a:t>
            </a:r>
          </a:p>
        </p:txBody>
      </p:sp>
      <p:sp>
        <p:nvSpPr>
          <p:cNvPr id="10243" name="Управляющая кнопка: домой 6">
            <a:hlinkClick r:id="rId3" action="ppaction://hlinksldjump" highlightClick="1"/>
          </p:cNvPr>
          <p:cNvSpPr>
            <a:spLocks noChangeArrowheads="1"/>
          </p:cNvSpPr>
          <p:nvPr/>
        </p:nvSpPr>
        <p:spPr bwMode="auto">
          <a:xfrm>
            <a:off x="8358188" y="214313"/>
            <a:ext cx="500062"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4"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n</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en-US" sz="1500" kern="0" dirty="0">
                <a:latin typeface="+mn-lt"/>
              </a:rPr>
              <a:t> </a:t>
            </a:r>
            <a:r>
              <a:rPr kumimoji="0" lang="ru-RU" sz="1500" kern="0" dirty="0">
                <a:latin typeface="+mn-lt"/>
              </a:rPr>
              <a:t>Игорь получил алгоритм для нахождения кода числового замка: «В последовательности цифр к каждой цифре, стоящей на нечётной позиции, прибавить 1 и из каждой цифры, стоящей на чётной позиции, отнять 2. Затем вычеркнуть каждую 3-ью цифру». Какой код должен получиться, если применять данный алгоритм к последовательности цифр </a:t>
            </a:r>
            <a:r>
              <a:rPr kumimoji="0" lang="ru-RU" sz="1500" b="1" kern="0" dirty="0">
                <a:latin typeface="+mn-lt"/>
              </a:rPr>
              <a:t>1567327</a:t>
            </a:r>
            <a:r>
              <a:rPr kumimoji="0" lang="ru-RU" sz="1500" kern="0" dirty="0">
                <a:latin typeface="+mn-lt"/>
              </a:rPr>
              <a:t>?</a:t>
            </a:r>
          </a:p>
        </p:txBody>
      </p:sp>
      <p:sp>
        <p:nvSpPr>
          <p:cNvPr id="10245" name="Прямоугольник 9"/>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m</a:t>
            </a:r>
            <a:r>
              <a:rPr kumimoji="0" lang="ru-RU" sz="1200"/>
              <a:t>:=</a:t>
            </a:r>
            <a:r>
              <a:rPr kumimoji="0" lang="en-US" sz="1200"/>
              <a:t>0</a:t>
            </a:r>
          </a:p>
          <a:p>
            <a:pPr algn="ctr" eaLnBrk="0" hangingPunct="0"/>
            <a:r>
              <a:rPr kumimoji="0" lang="en-US" sz="1200"/>
              <a:t>n:=0</a:t>
            </a:r>
            <a:endParaRPr kumimoji="0" lang="ru-RU" sz="1200"/>
          </a:p>
        </p:txBody>
      </p:sp>
      <p:sp>
        <p:nvSpPr>
          <p:cNvPr id="10246" name="Прямоугольник 9"/>
          <p:cNvSpPr>
            <a:spLocks noChangeArrowheads="1"/>
          </p:cNvSpPr>
          <p:nvPr/>
        </p:nvSpPr>
        <p:spPr bwMode="auto">
          <a:xfrm>
            <a:off x="4071938" y="2071688"/>
            <a:ext cx="1428750" cy="428625"/>
          </a:xfrm>
          <a:prstGeom prst="rect">
            <a:avLst/>
          </a:prstGeom>
          <a:solidFill>
            <a:schemeClr val="accent1"/>
          </a:solidFill>
          <a:ln w="9525" algn="ctr">
            <a:solidFill>
              <a:schemeClr val="tx1"/>
            </a:solidFill>
            <a:round/>
            <a:headEnd/>
            <a:tailEnd/>
          </a:ln>
        </p:spPr>
        <p:txBody>
          <a:bodyPr anchor="ctr" anchorCtr="1"/>
          <a:lstStyle/>
          <a:p>
            <a:pPr algn="ctr" eaLnBrk="0" hangingPunct="0"/>
            <a:r>
              <a:rPr kumimoji="0" lang="en-US" sz="1200"/>
              <a:t>m</a:t>
            </a:r>
            <a:r>
              <a:rPr kumimoji="0" lang="ru-RU" sz="1200"/>
              <a:t>:=</a:t>
            </a:r>
            <a:r>
              <a:rPr kumimoji="0" lang="en-US" sz="1200"/>
              <a:t>m-1</a:t>
            </a:r>
          </a:p>
          <a:p>
            <a:pPr algn="ctr" eaLnBrk="0" hangingPunct="0"/>
            <a:r>
              <a:rPr kumimoji="0" lang="en-US" sz="1200"/>
              <a:t>n:=m+1</a:t>
            </a:r>
            <a:endParaRPr kumimoji="0" lang="ru-RU" sz="1200"/>
          </a:p>
        </p:txBody>
      </p:sp>
      <p:sp>
        <p:nvSpPr>
          <p:cNvPr id="10247" name="Ромб 6"/>
          <p:cNvSpPr>
            <a:spLocks noChangeArrowheads="1"/>
          </p:cNvSpPr>
          <p:nvPr/>
        </p:nvSpPr>
        <p:spPr bwMode="auto">
          <a:xfrm>
            <a:off x="3857625" y="2786063"/>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m+n</a:t>
            </a:r>
            <a:r>
              <a:rPr kumimoji="0" lang="ru-RU" sz="1200"/>
              <a:t> </a:t>
            </a:r>
            <a:r>
              <a:rPr kumimoji="0" lang="en-US" sz="1200"/>
              <a:t>&lt;-3</a:t>
            </a:r>
            <a:endParaRPr kumimoji="0" lang="ru-RU" sz="1200"/>
          </a:p>
        </p:txBody>
      </p:sp>
      <p:cxnSp>
        <p:nvCxnSpPr>
          <p:cNvPr id="10248" name="Прямая со стрелкой 9"/>
          <p:cNvCxnSpPr>
            <a:cxnSpLocks noChangeShapeType="1"/>
            <a:stCxn id="10245" idx="2"/>
            <a:endCxn id="10246" idx="0"/>
          </p:cNvCxnSpPr>
          <p:nvPr/>
        </p:nvCxnSpPr>
        <p:spPr bwMode="auto">
          <a:xfrm rot="5400000">
            <a:off x="4643438" y="1928813"/>
            <a:ext cx="285750" cy="0"/>
          </a:xfrm>
          <a:prstGeom prst="straightConnector1">
            <a:avLst/>
          </a:prstGeom>
          <a:noFill/>
          <a:ln w="9525" algn="ctr">
            <a:solidFill>
              <a:schemeClr val="tx1"/>
            </a:solidFill>
            <a:round/>
            <a:headEnd/>
            <a:tailEnd type="arrow" w="med" len="med"/>
          </a:ln>
        </p:spPr>
      </p:cxnSp>
      <p:cxnSp>
        <p:nvCxnSpPr>
          <p:cNvPr id="10249" name="Прямая со стрелкой 11"/>
          <p:cNvCxnSpPr>
            <a:cxnSpLocks noChangeShapeType="1"/>
            <a:stCxn id="10246" idx="2"/>
            <a:endCxn id="10247" idx="0"/>
          </p:cNvCxnSpPr>
          <p:nvPr/>
        </p:nvCxnSpPr>
        <p:spPr bwMode="auto">
          <a:xfrm rot="5400000">
            <a:off x="4643438" y="2643188"/>
            <a:ext cx="285750" cy="0"/>
          </a:xfrm>
          <a:prstGeom prst="straightConnector1">
            <a:avLst/>
          </a:prstGeom>
          <a:noFill/>
          <a:ln w="9525" algn="ctr">
            <a:solidFill>
              <a:schemeClr val="tx1"/>
            </a:solidFill>
            <a:round/>
            <a:headEnd/>
            <a:tailEnd type="arrow" w="med" len="med"/>
          </a:ln>
        </p:spPr>
      </p:cxnSp>
      <p:cxnSp>
        <p:nvCxnSpPr>
          <p:cNvPr id="10250" name="Прямая соединительная линия 13"/>
          <p:cNvCxnSpPr>
            <a:cxnSpLocks noChangeShapeType="1"/>
          </p:cNvCxnSpPr>
          <p:nvPr/>
        </p:nvCxnSpPr>
        <p:spPr bwMode="auto">
          <a:xfrm rot="10800000">
            <a:off x="3500438" y="3214688"/>
            <a:ext cx="357187" cy="1587"/>
          </a:xfrm>
          <a:prstGeom prst="line">
            <a:avLst/>
          </a:prstGeom>
          <a:noFill/>
          <a:ln w="9525" algn="ctr">
            <a:solidFill>
              <a:schemeClr val="tx1"/>
            </a:solidFill>
            <a:round/>
            <a:headEnd/>
            <a:tailEnd/>
          </a:ln>
        </p:spPr>
      </p:cxnSp>
      <p:cxnSp>
        <p:nvCxnSpPr>
          <p:cNvPr id="10251" name="Прямая соединительная линия 15"/>
          <p:cNvCxnSpPr>
            <a:cxnSpLocks noChangeShapeType="1"/>
          </p:cNvCxnSpPr>
          <p:nvPr/>
        </p:nvCxnSpPr>
        <p:spPr bwMode="auto">
          <a:xfrm rot="5400000">
            <a:off x="3035300" y="2749550"/>
            <a:ext cx="928688" cy="1588"/>
          </a:xfrm>
          <a:prstGeom prst="line">
            <a:avLst/>
          </a:prstGeom>
          <a:noFill/>
          <a:ln w="9525" algn="ctr">
            <a:solidFill>
              <a:schemeClr val="tx1"/>
            </a:solidFill>
            <a:round/>
            <a:headEnd/>
            <a:tailEnd/>
          </a:ln>
        </p:spPr>
      </p:cxnSp>
      <p:cxnSp>
        <p:nvCxnSpPr>
          <p:cNvPr id="10252" name="Прямая со стрелкой 17"/>
          <p:cNvCxnSpPr>
            <a:cxnSpLocks noChangeShapeType="1"/>
            <a:endCxn id="10246" idx="1"/>
          </p:cNvCxnSpPr>
          <p:nvPr/>
        </p:nvCxnSpPr>
        <p:spPr bwMode="auto">
          <a:xfrm flipV="1">
            <a:off x="3500438" y="2286000"/>
            <a:ext cx="571500" cy="0"/>
          </a:xfrm>
          <a:prstGeom prst="straightConnector1">
            <a:avLst/>
          </a:prstGeom>
          <a:noFill/>
          <a:ln w="9525" algn="ctr">
            <a:solidFill>
              <a:schemeClr val="tx1"/>
            </a:solidFill>
            <a:round/>
            <a:headEnd/>
            <a:tailEnd type="arrow" w="med" len="med"/>
          </a:ln>
        </p:spPr>
      </p:cxnSp>
      <p:cxnSp>
        <p:nvCxnSpPr>
          <p:cNvPr id="10253" name="Прямая соединительная линия 19"/>
          <p:cNvCxnSpPr>
            <a:cxnSpLocks noChangeShapeType="1"/>
            <a:stCxn id="10247" idx="3"/>
          </p:cNvCxnSpPr>
          <p:nvPr/>
        </p:nvCxnSpPr>
        <p:spPr bwMode="auto">
          <a:xfrm>
            <a:off x="5715000" y="3214688"/>
            <a:ext cx="428625" cy="0"/>
          </a:xfrm>
          <a:prstGeom prst="line">
            <a:avLst/>
          </a:prstGeom>
          <a:noFill/>
          <a:ln w="9525" algn="ctr">
            <a:solidFill>
              <a:schemeClr val="tx1"/>
            </a:solidFill>
            <a:round/>
            <a:headEnd/>
            <a:tailEnd/>
          </a:ln>
        </p:spPr>
      </p:cxnSp>
      <p:cxnSp>
        <p:nvCxnSpPr>
          <p:cNvPr id="10254" name="Прямая со стрелкой 21"/>
          <p:cNvCxnSpPr>
            <a:cxnSpLocks noChangeShapeType="1"/>
          </p:cNvCxnSpPr>
          <p:nvPr/>
        </p:nvCxnSpPr>
        <p:spPr bwMode="auto">
          <a:xfrm rot="5400000">
            <a:off x="5786438" y="3571875"/>
            <a:ext cx="715962" cy="1588"/>
          </a:xfrm>
          <a:prstGeom prst="straightConnector1">
            <a:avLst/>
          </a:prstGeom>
          <a:noFill/>
          <a:ln w="9525" algn="ctr">
            <a:solidFill>
              <a:schemeClr val="tx1"/>
            </a:solidFill>
            <a:round/>
            <a:headEnd/>
            <a:tailEnd type="arrow" w="med" len="med"/>
          </a:ln>
        </p:spPr>
      </p:cxnSp>
      <p:sp>
        <p:nvSpPr>
          <p:cNvPr id="10255" name="TextBox 66"/>
          <p:cNvSpPr txBox="1">
            <a:spLocks noChangeArrowheads="1"/>
          </p:cNvSpPr>
          <p:nvPr/>
        </p:nvSpPr>
        <p:spPr bwMode="auto">
          <a:xfrm>
            <a:off x="3500438" y="2857500"/>
            <a:ext cx="714375" cy="369888"/>
          </a:xfrm>
          <a:prstGeom prst="rect">
            <a:avLst/>
          </a:prstGeom>
          <a:noFill/>
          <a:ln w="9525">
            <a:noFill/>
            <a:miter lim="800000"/>
            <a:headEnd/>
            <a:tailEnd/>
          </a:ln>
        </p:spPr>
        <p:txBody>
          <a:bodyPr>
            <a:spAutoFit/>
          </a:bodyPr>
          <a:lstStyle/>
          <a:p>
            <a:pPr eaLnBrk="0" hangingPunct="0"/>
            <a:r>
              <a:rPr kumimoji="0" lang="ru-RU"/>
              <a:t>нет</a:t>
            </a:r>
          </a:p>
        </p:txBody>
      </p:sp>
      <p:sp>
        <p:nvSpPr>
          <p:cNvPr id="10256" name="TextBox 67"/>
          <p:cNvSpPr txBox="1">
            <a:spLocks noChangeArrowheads="1"/>
          </p:cNvSpPr>
          <p:nvPr/>
        </p:nvSpPr>
        <p:spPr bwMode="auto">
          <a:xfrm>
            <a:off x="5643563" y="2857500"/>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0257" name="Управляющая кнопка: справка 16">
            <a:hlinkClick r:id="rId4" action="ppaction://hlinksldjump" highlightClick="1"/>
          </p:cNvPr>
          <p:cNvSpPr>
            <a:spLocks noChangeArrowheads="1"/>
          </p:cNvSpPr>
          <p:nvPr/>
        </p:nvSpPr>
        <p:spPr bwMode="auto">
          <a:xfrm>
            <a:off x="7786688"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1652588" y="0"/>
            <a:ext cx="7491412" cy="1143000"/>
          </a:xfrm>
        </p:spPr>
        <p:txBody>
          <a:bodyPr/>
          <a:lstStyle/>
          <a:p>
            <a:pPr eaLnBrk="1" hangingPunct="1">
              <a:defRPr/>
            </a:pPr>
            <a:r>
              <a:rPr lang="ru-RU" b="1" dirty="0" smtClean="0">
                <a:effectLst>
                  <a:outerShdw blurRad="38100" dist="38100" dir="2700000" algn="tl">
                    <a:srgbClr val="000000">
                      <a:alpha val="43137"/>
                    </a:srgbClr>
                  </a:outerShdw>
                </a:effectLst>
              </a:rPr>
              <a:t>Вариант 7</a:t>
            </a:r>
          </a:p>
        </p:txBody>
      </p:sp>
      <p:sp>
        <p:nvSpPr>
          <p:cNvPr id="11267" name="Управляющая кнопка: домой 6">
            <a:hlinkClick r:id="rId3" action="ppaction://hlinksldjump" highlightClick="1"/>
          </p:cNvPr>
          <p:cNvSpPr>
            <a:spLocks noChangeArrowheads="1"/>
          </p:cNvSpPr>
          <p:nvPr/>
        </p:nvSpPr>
        <p:spPr bwMode="auto">
          <a:xfrm>
            <a:off x="8358188" y="214313"/>
            <a:ext cx="500062" cy="500062"/>
          </a:xfrm>
          <a:prstGeom prst="actionButtonHome">
            <a:avLst/>
          </a:prstGeom>
          <a:solidFill>
            <a:schemeClr val="accent1"/>
          </a:solidFill>
          <a:ln w="9525" algn="ctr">
            <a:solidFill>
              <a:schemeClr val="tx1"/>
            </a:solidFill>
            <a:round/>
            <a:headEnd/>
            <a:tailEnd/>
          </a:ln>
        </p:spPr>
        <p:txBody>
          <a:bodyPr/>
          <a:lstStyle/>
          <a:p>
            <a:pPr eaLnBrk="0" hangingPunct="0"/>
            <a:endParaRPr kumimoji="0" lang="ru-RU"/>
          </a:p>
        </p:txBody>
      </p:sp>
      <p:sp>
        <p:nvSpPr>
          <p:cNvPr id="4" name="Rectangle 3"/>
          <p:cNvSpPr txBox="1">
            <a:spLocks noChangeArrowheads="1"/>
          </p:cNvSpPr>
          <p:nvPr/>
        </p:nvSpPr>
        <p:spPr bwMode="auto">
          <a:xfrm>
            <a:off x="1428750" y="785813"/>
            <a:ext cx="7491413" cy="5857875"/>
          </a:xfrm>
          <a:prstGeom prst="rect">
            <a:avLst/>
          </a:prstGeom>
          <a:noFill/>
          <a:ln w="9525">
            <a:noFill/>
            <a:miter lim="800000"/>
            <a:headEnd/>
            <a:tailEnd/>
          </a:ln>
          <a:effectLst/>
        </p:spPr>
        <p:txBody>
          <a:bodyPr lIns="92075" tIns="46038" rIns="92075" bIns="46038"/>
          <a:lstStyle/>
          <a:p>
            <a:pPr algn="just">
              <a:spcBef>
                <a:spcPts val="0"/>
              </a:spcBef>
              <a:buClr>
                <a:schemeClr val="hlink"/>
              </a:buClr>
              <a:buFont typeface="+mj-lt"/>
              <a:buAutoNum type="arabicPeriod"/>
              <a:defRPr/>
            </a:pPr>
            <a:r>
              <a:rPr kumimoji="0" lang="ru-RU" sz="1500" kern="0" dirty="0">
                <a:latin typeface="+mn-lt"/>
              </a:rPr>
              <a:t>Определите значение переменной </a:t>
            </a:r>
            <a:r>
              <a:rPr kumimoji="0" lang="en-US" sz="1500" b="1" kern="0" dirty="0">
                <a:latin typeface="+mn-lt"/>
              </a:rPr>
              <a:t>c</a:t>
            </a:r>
            <a:r>
              <a:rPr kumimoji="0" lang="en-US" sz="1500" kern="0" dirty="0">
                <a:latin typeface="+mn-lt"/>
              </a:rPr>
              <a:t> </a:t>
            </a:r>
            <a:r>
              <a:rPr kumimoji="0" lang="ru-RU" sz="1500" kern="0" dirty="0">
                <a:latin typeface="+mn-lt"/>
              </a:rPr>
              <a:t>после выполнения фрагмента алгоритма,  записанного в виде блок-схемы:</a:t>
            </a: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endParaRPr kumimoji="0" lang="ru-RU" sz="1600" kern="0" dirty="0">
              <a:latin typeface="+mn-lt"/>
            </a:endParaRPr>
          </a:p>
          <a:p>
            <a:pPr algn="just">
              <a:spcBef>
                <a:spcPts val="0"/>
              </a:spcBef>
              <a:buClr>
                <a:schemeClr val="hlink"/>
              </a:buClr>
              <a:buFont typeface="+mj-lt"/>
              <a:buAutoNum type="arabicPeriod"/>
              <a:defRPr/>
            </a:pPr>
            <a:r>
              <a:rPr kumimoji="0" lang="en-US" sz="1500" kern="0" dirty="0">
                <a:latin typeface="+mn-lt"/>
              </a:rPr>
              <a:t> </a:t>
            </a:r>
            <a:r>
              <a:rPr lang="ru-RU" sz="1500" dirty="0">
                <a:latin typeface="+mn-lt"/>
              </a:rPr>
              <a:t>Некоторый алгоритм из одной цепочки символов получает новую цепочку следующим образом. </a:t>
            </a:r>
            <a:r>
              <a:rPr lang="en-US" sz="1500" dirty="0">
                <a:latin typeface="+mn-lt"/>
              </a:rPr>
              <a:t>C</a:t>
            </a:r>
            <a:r>
              <a:rPr lang="ru-RU" sz="1500" dirty="0">
                <a:latin typeface="+mn-lt"/>
              </a:rPr>
              <a:t>начала вычисляется длина исходной цепочки, и, если она чётна, к цепочке символов слева приписывается цифра 1, если нечётна, цифра 1 приписывается справа. Затем каждая входящая в цепочку символов цифра </a:t>
            </a:r>
            <a:r>
              <a:rPr lang="en-US" sz="1500" dirty="0" err="1">
                <a:latin typeface="+mn-lt"/>
              </a:rPr>
              <a:t>i</a:t>
            </a:r>
            <a:r>
              <a:rPr lang="ru-RU" sz="1500" dirty="0">
                <a:latin typeface="+mn-lt"/>
              </a:rPr>
              <a:t> заменяется на 9 – </a:t>
            </a:r>
            <a:r>
              <a:rPr lang="en-US" sz="1500" dirty="0" err="1">
                <a:latin typeface="+mn-lt"/>
              </a:rPr>
              <a:t>i</a:t>
            </a:r>
            <a:r>
              <a:rPr lang="en-US" sz="1500" dirty="0">
                <a:latin typeface="+mn-lt"/>
              </a:rPr>
              <a:t>.</a:t>
            </a:r>
            <a:r>
              <a:rPr lang="ru-RU" sz="1500" dirty="0">
                <a:latin typeface="+mn-lt"/>
              </a:rPr>
              <a:t> Например, если дана цепочка 43</a:t>
            </a:r>
            <a:r>
              <a:rPr lang="en-US" sz="1500" dirty="0" err="1">
                <a:latin typeface="+mn-lt"/>
              </a:rPr>
              <a:t>abc</a:t>
            </a:r>
            <a:r>
              <a:rPr lang="en-US" sz="1500" dirty="0">
                <a:latin typeface="+mn-lt"/>
              </a:rPr>
              <a:t>, </a:t>
            </a:r>
            <a:r>
              <a:rPr lang="ru-RU" sz="1500" dirty="0">
                <a:latin typeface="+mn-lt"/>
              </a:rPr>
              <a:t>то в результате применения </a:t>
            </a:r>
            <a:r>
              <a:rPr lang="ru-RU" sz="1500" dirty="0" err="1">
                <a:latin typeface="+mn-lt"/>
              </a:rPr>
              <a:t>алг</a:t>
            </a:r>
            <a:r>
              <a:rPr lang="en-US" sz="1500" dirty="0">
                <a:latin typeface="+mn-lt"/>
              </a:rPr>
              <a:t>o</a:t>
            </a:r>
            <a:r>
              <a:rPr lang="ru-RU" sz="1500" dirty="0">
                <a:latin typeface="+mn-lt"/>
              </a:rPr>
              <a:t>ритма получим 56</a:t>
            </a:r>
            <a:r>
              <a:rPr lang="en-US" sz="1500" dirty="0">
                <a:latin typeface="+mn-lt"/>
              </a:rPr>
              <a:t>abc8.</a:t>
            </a:r>
          </a:p>
          <a:p>
            <a:pPr algn="just">
              <a:spcBef>
                <a:spcPts val="0"/>
              </a:spcBef>
              <a:buClr>
                <a:schemeClr val="hlink"/>
              </a:buClr>
              <a:defRPr/>
            </a:pPr>
            <a:r>
              <a:rPr kumimoji="0" lang="ru-RU" sz="1500" kern="0" dirty="0">
                <a:latin typeface="+mn-lt"/>
              </a:rPr>
              <a:t>Дана цепочка символов 1а1</a:t>
            </a:r>
            <a:r>
              <a:rPr kumimoji="0" lang="en-US" sz="1500" kern="0" dirty="0">
                <a:latin typeface="+mn-lt"/>
              </a:rPr>
              <a:t>b1c</a:t>
            </a:r>
            <a:r>
              <a:rPr kumimoji="0" lang="ru-RU" sz="1500" kern="0" dirty="0">
                <a:latin typeface="+mn-lt"/>
              </a:rPr>
              <a:t>. Какая цепочка символов получится, если в данной цепочке применить описанный алгоритм дважды? В ответе запишите количество вхождений символа 1 в результирующую цепочку.</a:t>
            </a:r>
          </a:p>
        </p:txBody>
      </p:sp>
      <p:sp>
        <p:nvSpPr>
          <p:cNvPr id="11269" name="Прямоугольник 5"/>
          <p:cNvSpPr>
            <a:spLocks noChangeArrowheads="1"/>
          </p:cNvSpPr>
          <p:nvPr/>
        </p:nvSpPr>
        <p:spPr bwMode="auto">
          <a:xfrm>
            <a:off x="4071938" y="1357313"/>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с</a:t>
            </a:r>
            <a:r>
              <a:rPr kumimoji="0" lang="en-US" sz="1200"/>
              <a:t>:</a:t>
            </a:r>
            <a:r>
              <a:rPr kumimoji="0" lang="ru-RU" sz="1200"/>
              <a:t>= </a:t>
            </a:r>
            <a:r>
              <a:rPr kumimoji="0" lang="en-US" sz="1200"/>
              <a:t>2</a:t>
            </a:r>
            <a:endParaRPr kumimoji="0" lang="ru-RU" sz="1200"/>
          </a:p>
          <a:p>
            <a:pPr algn="ctr" eaLnBrk="0" hangingPunct="0"/>
            <a:r>
              <a:rPr kumimoji="0" lang="en-US" sz="1200"/>
              <a:t>d:= 2</a:t>
            </a:r>
            <a:endParaRPr kumimoji="0" lang="ru-RU" sz="1200"/>
          </a:p>
        </p:txBody>
      </p:sp>
      <p:sp>
        <p:nvSpPr>
          <p:cNvPr id="11270" name="Ромб 6"/>
          <p:cNvSpPr>
            <a:spLocks noChangeArrowheads="1"/>
          </p:cNvSpPr>
          <p:nvPr/>
        </p:nvSpPr>
        <p:spPr bwMode="auto">
          <a:xfrm>
            <a:off x="3857625" y="2071688"/>
            <a:ext cx="1857375" cy="857250"/>
          </a:xfrm>
          <a:prstGeom prst="diamond">
            <a:avLst/>
          </a:prstGeom>
          <a:solidFill>
            <a:schemeClr val="accent1"/>
          </a:solidFill>
          <a:ln w="9525" algn="ctr">
            <a:solidFill>
              <a:schemeClr val="tx1"/>
            </a:solidFill>
            <a:round/>
            <a:headEnd/>
            <a:tailEnd/>
          </a:ln>
        </p:spPr>
        <p:txBody>
          <a:bodyPr anchor="ctr" anchorCtr="1"/>
          <a:lstStyle/>
          <a:p>
            <a:pPr algn="ctr" eaLnBrk="0" hangingPunct="0"/>
            <a:r>
              <a:rPr kumimoji="0" lang="en-US" sz="1200"/>
              <a:t>c-d</a:t>
            </a:r>
            <a:r>
              <a:rPr kumimoji="0" lang="ru-RU" sz="1200"/>
              <a:t> </a:t>
            </a:r>
            <a:r>
              <a:rPr kumimoji="0" lang="en-US" sz="1200"/>
              <a:t>&lt;0</a:t>
            </a:r>
            <a:endParaRPr kumimoji="0" lang="ru-RU" sz="1200"/>
          </a:p>
        </p:txBody>
      </p:sp>
      <p:sp>
        <p:nvSpPr>
          <p:cNvPr id="11271" name="Прямоугольник 7"/>
          <p:cNvSpPr>
            <a:spLocks noChangeArrowheads="1"/>
          </p:cNvSpPr>
          <p:nvPr/>
        </p:nvSpPr>
        <p:spPr bwMode="auto">
          <a:xfrm>
            <a:off x="4071938" y="3286125"/>
            <a:ext cx="1428750" cy="428625"/>
          </a:xfrm>
          <a:prstGeom prst="rect">
            <a:avLst/>
          </a:prstGeom>
          <a:solidFill>
            <a:schemeClr val="accent1"/>
          </a:solidFill>
          <a:ln w="9525" algn="ctr">
            <a:solidFill>
              <a:schemeClr val="tx1"/>
            </a:solidFill>
            <a:round/>
            <a:headEnd/>
            <a:tailEnd/>
          </a:ln>
        </p:spPr>
        <p:txBody>
          <a:bodyPr/>
          <a:lstStyle/>
          <a:p>
            <a:pPr algn="ctr" eaLnBrk="0" hangingPunct="0"/>
            <a:r>
              <a:rPr kumimoji="0" lang="ru-RU" sz="1200"/>
              <a:t>с</a:t>
            </a:r>
            <a:r>
              <a:rPr kumimoji="0" lang="en-US" sz="1200"/>
              <a:t>:</a:t>
            </a:r>
            <a:r>
              <a:rPr kumimoji="0" lang="ru-RU" sz="1200"/>
              <a:t>= </a:t>
            </a:r>
            <a:r>
              <a:rPr kumimoji="0" lang="en-US" sz="1200"/>
              <a:t>d+2</a:t>
            </a:r>
            <a:endParaRPr kumimoji="0" lang="ru-RU" sz="1200"/>
          </a:p>
          <a:p>
            <a:pPr algn="ctr" eaLnBrk="0" hangingPunct="0"/>
            <a:r>
              <a:rPr kumimoji="0" lang="en-US" sz="1200"/>
              <a:t>d:= c+2</a:t>
            </a:r>
            <a:endParaRPr kumimoji="0" lang="ru-RU" sz="1200"/>
          </a:p>
        </p:txBody>
      </p:sp>
      <p:cxnSp>
        <p:nvCxnSpPr>
          <p:cNvPr id="11272" name="Прямая со стрелкой 9"/>
          <p:cNvCxnSpPr>
            <a:cxnSpLocks noChangeShapeType="1"/>
            <a:stCxn id="11269" idx="2"/>
            <a:endCxn id="11270" idx="0"/>
          </p:cNvCxnSpPr>
          <p:nvPr/>
        </p:nvCxnSpPr>
        <p:spPr bwMode="auto">
          <a:xfrm rot="5400000">
            <a:off x="4643438" y="1928813"/>
            <a:ext cx="285750" cy="0"/>
          </a:xfrm>
          <a:prstGeom prst="straightConnector1">
            <a:avLst/>
          </a:prstGeom>
          <a:noFill/>
          <a:ln w="9525" algn="ctr">
            <a:solidFill>
              <a:schemeClr val="tx1"/>
            </a:solidFill>
            <a:round/>
            <a:headEnd/>
            <a:tailEnd type="arrow" w="med" len="med"/>
          </a:ln>
        </p:spPr>
      </p:cxnSp>
      <p:cxnSp>
        <p:nvCxnSpPr>
          <p:cNvPr id="11273" name="Прямая со стрелкой 12"/>
          <p:cNvCxnSpPr>
            <a:cxnSpLocks noChangeShapeType="1"/>
            <a:stCxn id="11270" idx="2"/>
            <a:endCxn id="11271" idx="0"/>
          </p:cNvCxnSpPr>
          <p:nvPr/>
        </p:nvCxnSpPr>
        <p:spPr bwMode="auto">
          <a:xfrm rot="16200000" flipH="1">
            <a:off x="4607719" y="3107532"/>
            <a:ext cx="357187" cy="0"/>
          </a:xfrm>
          <a:prstGeom prst="straightConnector1">
            <a:avLst/>
          </a:prstGeom>
          <a:noFill/>
          <a:ln w="9525" algn="ctr">
            <a:solidFill>
              <a:schemeClr val="tx1"/>
            </a:solidFill>
            <a:round/>
            <a:headEnd/>
            <a:tailEnd type="arrow" w="med" len="med"/>
          </a:ln>
        </p:spPr>
      </p:cxnSp>
      <p:cxnSp>
        <p:nvCxnSpPr>
          <p:cNvPr id="11274" name="Прямая соединительная линия 14"/>
          <p:cNvCxnSpPr>
            <a:cxnSpLocks noChangeShapeType="1"/>
            <a:stCxn id="11271" idx="2"/>
          </p:cNvCxnSpPr>
          <p:nvPr/>
        </p:nvCxnSpPr>
        <p:spPr bwMode="auto">
          <a:xfrm rot="16200000" flipH="1">
            <a:off x="4679156" y="3821907"/>
            <a:ext cx="214313" cy="0"/>
          </a:xfrm>
          <a:prstGeom prst="line">
            <a:avLst/>
          </a:prstGeom>
          <a:noFill/>
          <a:ln w="9525" algn="ctr">
            <a:solidFill>
              <a:schemeClr val="tx1"/>
            </a:solidFill>
            <a:round/>
            <a:headEnd/>
            <a:tailEnd/>
          </a:ln>
        </p:spPr>
      </p:cxnSp>
      <p:cxnSp>
        <p:nvCxnSpPr>
          <p:cNvPr id="11275" name="Прямая соединительная линия 16"/>
          <p:cNvCxnSpPr>
            <a:cxnSpLocks noChangeShapeType="1"/>
          </p:cNvCxnSpPr>
          <p:nvPr/>
        </p:nvCxnSpPr>
        <p:spPr bwMode="auto">
          <a:xfrm rot="10800000">
            <a:off x="3429000" y="3929063"/>
            <a:ext cx="1357313" cy="1587"/>
          </a:xfrm>
          <a:prstGeom prst="line">
            <a:avLst/>
          </a:prstGeom>
          <a:noFill/>
          <a:ln w="9525" algn="ctr">
            <a:solidFill>
              <a:schemeClr val="tx1"/>
            </a:solidFill>
            <a:round/>
            <a:headEnd/>
            <a:tailEnd/>
          </a:ln>
        </p:spPr>
      </p:cxnSp>
      <p:cxnSp>
        <p:nvCxnSpPr>
          <p:cNvPr id="11276" name="Прямая соединительная линия 18"/>
          <p:cNvCxnSpPr>
            <a:cxnSpLocks noChangeShapeType="1"/>
          </p:cNvCxnSpPr>
          <p:nvPr/>
        </p:nvCxnSpPr>
        <p:spPr bwMode="auto">
          <a:xfrm rot="5400000">
            <a:off x="2715419" y="3213894"/>
            <a:ext cx="1428750" cy="1588"/>
          </a:xfrm>
          <a:prstGeom prst="line">
            <a:avLst/>
          </a:prstGeom>
          <a:noFill/>
          <a:ln w="9525" algn="ctr">
            <a:solidFill>
              <a:schemeClr val="tx1"/>
            </a:solidFill>
            <a:round/>
            <a:headEnd/>
            <a:tailEnd/>
          </a:ln>
        </p:spPr>
      </p:cxnSp>
      <p:cxnSp>
        <p:nvCxnSpPr>
          <p:cNvPr id="11277" name="Прямая со стрелкой 21"/>
          <p:cNvCxnSpPr>
            <a:cxnSpLocks noChangeShapeType="1"/>
            <a:endCxn id="11270" idx="1"/>
          </p:cNvCxnSpPr>
          <p:nvPr/>
        </p:nvCxnSpPr>
        <p:spPr bwMode="auto">
          <a:xfrm flipV="1">
            <a:off x="3429000" y="2500313"/>
            <a:ext cx="428625" cy="0"/>
          </a:xfrm>
          <a:prstGeom prst="straightConnector1">
            <a:avLst/>
          </a:prstGeom>
          <a:noFill/>
          <a:ln w="9525" algn="ctr">
            <a:solidFill>
              <a:schemeClr val="tx1"/>
            </a:solidFill>
            <a:round/>
            <a:headEnd/>
            <a:tailEnd type="arrow" w="med" len="med"/>
          </a:ln>
        </p:spPr>
      </p:cxnSp>
      <p:cxnSp>
        <p:nvCxnSpPr>
          <p:cNvPr id="11278" name="Прямая соединительная линия 23"/>
          <p:cNvCxnSpPr>
            <a:cxnSpLocks noChangeShapeType="1"/>
            <a:stCxn id="11270" idx="3"/>
          </p:cNvCxnSpPr>
          <p:nvPr/>
        </p:nvCxnSpPr>
        <p:spPr bwMode="auto">
          <a:xfrm>
            <a:off x="5715000" y="2500313"/>
            <a:ext cx="428625" cy="0"/>
          </a:xfrm>
          <a:prstGeom prst="line">
            <a:avLst/>
          </a:prstGeom>
          <a:noFill/>
          <a:ln w="9525" algn="ctr">
            <a:solidFill>
              <a:schemeClr val="tx1"/>
            </a:solidFill>
            <a:round/>
            <a:headEnd/>
            <a:tailEnd/>
          </a:ln>
        </p:spPr>
      </p:cxnSp>
      <p:cxnSp>
        <p:nvCxnSpPr>
          <p:cNvPr id="11279" name="Прямая со стрелкой 25"/>
          <p:cNvCxnSpPr>
            <a:cxnSpLocks noChangeShapeType="1"/>
          </p:cNvCxnSpPr>
          <p:nvPr/>
        </p:nvCxnSpPr>
        <p:spPr bwMode="auto">
          <a:xfrm rot="5400000">
            <a:off x="5393531" y="3250407"/>
            <a:ext cx="1501775" cy="1588"/>
          </a:xfrm>
          <a:prstGeom prst="straightConnector1">
            <a:avLst/>
          </a:prstGeom>
          <a:noFill/>
          <a:ln w="9525" algn="ctr">
            <a:solidFill>
              <a:schemeClr val="tx1"/>
            </a:solidFill>
            <a:round/>
            <a:headEnd/>
            <a:tailEnd type="arrow" w="med" len="med"/>
          </a:ln>
        </p:spPr>
      </p:cxnSp>
      <p:sp>
        <p:nvSpPr>
          <p:cNvPr id="11280" name="TextBox 66"/>
          <p:cNvSpPr txBox="1">
            <a:spLocks noChangeArrowheads="1"/>
          </p:cNvSpPr>
          <p:nvPr/>
        </p:nvSpPr>
        <p:spPr bwMode="auto">
          <a:xfrm>
            <a:off x="4286250" y="2928938"/>
            <a:ext cx="714375" cy="369887"/>
          </a:xfrm>
          <a:prstGeom prst="rect">
            <a:avLst/>
          </a:prstGeom>
          <a:noFill/>
          <a:ln w="9525">
            <a:noFill/>
            <a:miter lim="800000"/>
            <a:headEnd/>
            <a:tailEnd/>
          </a:ln>
        </p:spPr>
        <p:txBody>
          <a:bodyPr>
            <a:spAutoFit/>
          </a:bodyPr>
          <a:lstStyle/>
          <a:p>
            <a:pPr eaLnBrk="0" hangingPunct="0"/>
            <a:r>
              <a:rPr kumimoji="0" lang="ru-RU"/>
              <a:t>нет</a:t>
            </a:r>
          </a:p>
        </p:txBody>
      </p:sp>
      <p:sp>
        <p:nvSpPr>
          <p:cNvPr id="11281" name="TextBox 67"/>
          <p:cNvSpPr txBox="1">
            <a:spLocks noChangeArrowheads="1"/>
          </p:cNvSpPr>
          <p:nvPr/>
        </p:nvSpPr>
        <p:spPr bwMode="auto">
          <a:xfrm>
            <a:off x="5715000" y="2143125"/>
            <a:ext cx="714375" cy="369888"/>
          </a:xfrm>
          <a:prstGeom prst="rect">
            <a:avLst/>
          </a:prstGeom>
          <a:noFill/>
          <a:ln w="9525">
            <a:noFill/>
            <a:miter lim="800000"/>
            <a:headEnd/>
            <a:tailEnd/>
          </a:ln>
        </p:spPr>
        <p:txBody>
          <a:bodyPr>
            <a:spAutoFit/>
          </a:bodyPr>
          <a:lstStyle/>
          <a:p>
            <a:pPr eaLnBrk="0" hangingPunct="0"/>
            <a:r>
              <a:rPr kumimoji="0" lang="ru-RU"/>
              <a:t>да</a:t>
            </a:r>
          </a:p>
        </p:txBody>
      </p:sp>
      <p:sp>
        <p:nvSpPr>
          <p:cNvPr id="11282" name="Управляющая кнопка: справка 17">
            <a:hlinkClick r:id="rId4" action="ppaction://hlinksldjump" highlightClick="1"/>
          </p:cNvPr>
          <p:cNvSpPr>
            <a:spLocks noChangeArrowheads="1"/>
          </p:cNvSpPr>
          <p:nvPr/>
        </p:nvSpPr>
        <p:spPr bwMode="auto">
          <a:xfrm>
            <a:off x="7786688" y="214313"/>
            <a:ext cx="500062" cy="500062"/>
          </a:xfrm>
          <a:prstGeom prst="actionButtonHelp">
            <a:avLst/>
          </a:prstGeom>
          <a:solidFill>
            <a:schemeClr val="accent1"/>
          </a:solidFill>
          <a:ln w="9525" algn="ctr">
            <a:solidFill>
              <a:schemeClr val="tx1"/>
            </a:solidFill>
            <a:round/>
            <a:headEnd/>
            <a:tailEnd/>
          </a:ln>
        </p:spPr>
        <p:txBody>
          <a:bodyPr/>
          <a:lstStyle/>
          <a:p>
            <a:pPr eaLnBrk="0" hangingPunct="0"/>
            <a:endParaRPr kumimoji="0" lang="ru-RU"/>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eporting Progress or Status">
  <a:themeElements>
    <a:clrScheme name="Тема Office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Тема Office">
      <a:majorFont>
        <a:latin typeface="Times New Roman"/>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charset="0"/>
          </a:defRPr>
        </a:defPPr>
      </a:lstStyle>
    </a:lnDef>
  </a:objectDefaults>
  <a:extraClrSchemeLst>
    <a:extraClrScheme>
      <a:clrScheme name="Тема Office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Тема Office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FF80399AC0CA45428A401601C43A86BB" ma:contentTypeVersion="0" ma:contentTypeDescription="Создание документа." ma:contentTypeScope="" ma:versionID="75787b46bbd1f04be23d6e41358e33e8">
  <xsd:schema xmlns:xsd="http://www.w3.org/2001/XMLSchema" xmlns:p="http://schemas.microsoft.com/office/2006/metadata/properties" targetNamespace="http://schemas.microsoft.com/office/2006/metadata/properties" ma:root="true" ma:fieldsID="53974d1da0c14f073d2cc649cae9f3e6">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содержимого" ma:readOnly="true"/>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127C5B-2992-4474-8437-583EA5AAE6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28A1C20-C48B-47B2-87A9-0E7524600D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Reporting Progress or Status</Template>
  <TotalTime>274</TotalTime>
  <Words>1404</Words>
  <Application>Microsoft Office PowerPoint</Application>
  <PresentationFormat>Экран (4:3)</PresentationFormat>
  <Paragraphs>285</Paragraphs>
  <Slides>13</Slides>
  <Notes>10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Reporting Progress or Status</vt:lpstr>
      <vt:lpstr>Тест по теме:</vt:lpstr>
      <vt:lpstr>Выберите номер варианта:</vt:lpstr>
      <vt:lpstr>Вариант 1</vt:lpstr>
      <vt:lpstr>Вариант 2</vt:lpstr>
      <vt:lpstr>Вариант 3</vt:lpstr>
      <vt:lpstr>Вариант 4</vt:lpstr>
      <vt:lpstr>Вариант 5</vt:lpstr>
      <vt:lpstr>Вариант 6</vt:lpstr>
      <vt:lpstr>Вариант 7</vt:lpstr>
      <vt:lpstr>Вариант 8</vt:lpstr>
      <vt:lpstr>Вариант 9</vt:lpstr>
      <vt:lpstr>Вариант 10</vt:lpstr>
      <vt:lpstr>Ответы:</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Тест по теме:</dc:title>
  <dc:creator>Оксана</dc:creator>
  <cp:lastModifiedBy>Муртазали</cp:lastModifiedBy>
  <cp:revision>62</cp:revision>
  <cp:lastPrinted>1601-01-01T00:00:00Z</cp:lastPrinted>
  <dcterms:created xsi:type="dcterms:W3CDTF">2012-05-01T11:49:03Z</dcterms:created>
  <dcterms:modified xsi:type="dcterms:W3CDTF">2017-11-11T03:43:04Z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y fmtid="{D5CDD505-2E9C-101B-9397-08002B2CF9AE}" pid="3" name="LCID">
    <vt:i4>1049</vt:i4>
  </property>
</Properties>
</file>