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4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63A9-434A-4D0B-8D89-4D33DAF50121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25CDD-7804-4164-B3FE-70A48E40E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25CDD-7804-4164-B3FE-70A48E40E5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523D-3414-42A6-836E-53B7D3668A5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17.xml"/><Relationship Id="rId17" Type="http://schemas.openxmlformats.org/officeDocument/2006/relationships/slide" Target="slide10.xml"/><Relationship Id="rId2" Type="http://schemas.openxmlformats.org/officeDocument/2006/relationships/slide" Target="slide1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6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муртаза\Мои документы\Downloads\download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715000" cy="190500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Downloads\download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714625"/>
            <a:ext cx="5715000" cy="1428750"/>
          </a:xfrm>
          <a:prstGeom prst="rect">
            <a:avLst/>
          </a:prstGeom>
          <a:noFill/>
        </p:spPr>
      </p:pic>
      <p:pic>
        <p:nvPicPr>
          <p:cNvPr id="1029" name="Picture 5" descr="D:\Documents and Settings\муртаза\Мои документы\2018 конец\download (1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643446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(50)Увечье не победило его  —   он победил своё увечье. (51)Он не растерялся, не пал духом, он не просил милостыню, как просят калеки, он работал как мог. (52)Художник сказал мне свои замечательные слова как напутствие, а я запомнила их на всю жизнь как завет воли к сопротивлению. (53)Ох, как пригодились мне в жизни эти слова!</a:t>
            </a:r>
          </a:p>
          <a:p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50—53 выпишите слово, в котором правописание приставки зависит от глухости —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растерялся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643182"/>
            <a:ext cx="1928826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(18)А неприметная девочка с тревогой ждала Галиного ответа: она боялась за Лёшу.</a:t>
            </a:r>
          </a:p>
          <a:p>
            <a:r>
              <a:rPr lang="ru-RU" sz="2000" b="1" dirty="0" smtClean="0"/>
              <a:t>(19)Но самые красивые девочки школы всегда старше своих лет, и Галя не растерялась.</a:t>
            </a:r>
          </a:p>
          <a:p>
            <a:r>
              <a:rPr lang="ru-RU" sz="2000" b="1" dirty="0" smtClean="0"/>
              <a:t>– (20)Лёшка – золотой мальчик, а вы все трусы.</a:t>
            </a:r>
          </a:p>
          <a:p>
            <a:r>
              <a:rPr lang="ru-RU" sz="2000" b="1" dirty="0" smtClean="0"/>
              <a:t>(21)И она направилась к своей верной подруге Зиночке Крючковой, всё ещё поддерживающей полку с проволочной моделью атома. </a:t>
            </a:r>
          </a:p>
          <a:p>
            <a:pPr algn="ctr"/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18—21 выпишите слово, в котором правописание приставки зависит от глухости –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растерялась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714620"/>
            <a:ext cx="200026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ответ</a:t>
            </a:r>
            <a:endParaRPr lang="ru-RU" sz="5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b="1" dirty="0" smtClean="0"/>
              <a:t>(16)Он привязывает верёвку к одной из стоек, поддерживающих перекладину, и лезет в колодец. (17)Он сознаёт только одно: времени терять нельзя ни секунды.</a:t>
            </a:r>
          </a:p>
          <a:p>
            <a:r>
              <a:rPr lang="ru-RU" sz="2000" b="1" dirty="0" smtClean="0"/>
              <a:t>(18)На мгновенье в душу закрадывается страх, как бы не задохнуться, но он вспоминает, что Жучка сидит там уже целые сутки. (19)Это успокаивает его, и он спускается дальше.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 предложений 16—19 выпишите слово, в котором правописание приставки определяется правилом: «В приставках, оканчивающихся на -З и -С, перед звонкими согласными пишется З, перед глухими согласными — С».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вспоминает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(1)Шла Великая Отечественная война. (2)Фашисты окружили, блокировали Ленинград, и начались страшные дни города на Неве…</a:t>
            </a:r>
          </a:p>
          <a:p>
            <a:r>
              <a:rPr lang="ru-RU" sz="2000" b="1" dirty="0" smtClean="0"/>
              <a:t>(3)О том, что обед будет из трёх блюд и готовят его повара с особым старанием, ребята детского дома знали. (4)Директор дома, Мария Дмитриевна, так и сказала:</a:t>
            </a:r>
          </a:p>
          <a:p>
            <a:r>
              <a:rPr lang="ru-RU" sz="2000" b="1" dirty="0" smtClean="0"/>
              <a:t>– (5)Сегодня, ребята, полный у нас обед: первое будет, второе и третье.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1–5 выпишите слово, в которых приставка пишется всегда одинаково независимо от произношения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4400" b="1" dirty="0" smtClean="0"/>
              <a:t>Окружили/</a:t>
            </a:r>
          </a:p>
          <a:p>
            <a:r>
              <a:rPr lang="ru-RU" sz="6000" b="1" dirty="0" smtClean="0"/>
              <a:t>повара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643182"/>
            <a:ext cx="200026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ответ</a:t>
            </a:r>
            <a:endParaRPr lang="ru-RU" sz="5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(20)Снова скрипнула половица. (21)Мальчик напряг слух, но услышал лишь вой ветра, который дул из пустоты. (22)Он хотел крикнуть и позвать мать. (23)Ему необходимо было разорвать своё одиночество, такое длинное и бесконечное одиночество, которым он так гордился вчера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20—23 выпишите слово, в котором правописание приставки зависит от глухости –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бесконечное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714620"/>
            <a:ext cx="2071702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ответ</a:t>
            </a:r>
            <a:endParaRPr lang="ru-RU" sz="5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 smtClean="0"/>
              <a:t>(5)Они с беспредельным уважением провожают уходящие на фронт эшелоны, с безграничной любовью встречают прибывающих с фронта раненых.</a:t>
            </a:r>
          </a:p>
          <a:p>
            <a:r>
              <a:rPr lang="ru-RU" sz="2400" b="1" dirty="0" smtClean="0"/>
              <a:t>(6)Я видел наших детей в глубоком тылу, в тревожной прифронтовой полосе и даже на линии самого фронта. (7)И повсюду я видел у них огромную жажду дела, работы и даже </a:t>
            </a:r>
            <a:r>
              <a:rPr lang="ru-RU" sz="2400" b="1" dirty="0" smtClean="0"/>
              <a:t>подвига.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5–7 выпишите слово, в котором правописание приставки определяется значением – близость к чему-либо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3600" b="1" dirty="0" smtClean="0"/>
              <a:t>прифронтовой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714620"/>
            <a:ext cx="1928826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– (2)Ну, вот что! – сказала </a:t>
            </a:r>
            <a:r>
              <a:rPr lang="ru-RU" sz="1600" b="1" dirty="0" err="1" smtClean="0"/>
              <a:t>Любочка</a:t>
            </a:r>
            <a:r>
              <a:rPr lang="ru-RU" sz="1600" b="1" dirty="0" smtClean="0"/>
              <a:t>, щурясь от солнца и припрыгивая по траве. – (3)Давайте в Робинзона.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/>
              <a:t>– </a:t>
            </a:r>
            <a:r>
              <a:rPr lang="ru-RU" sz="1600" b="1" dirty="0" smtClean="0"/>
              <a:t>(4)Нет... скучно, – сказал Володя, лениво повалившись на траву и пережёвывая листочек, – вечно в Робинзона! (5)Ежели непременно хотите, так давайте лучше беседочку строить.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/>
              <a:t>(</a:t>
            </a:r>
            <a:r>
              <a:rPr lang="ru-RU" sz="1600" b="1" dirty="0" smtClean="0"/>
              <a:t>6)Володя заметно важничал: должно быть, он гордился тем, что приехал на охотничьей лошади, и притворялся, что очень устал. (7)Может быть, и то, что у него уже было много здравого смысла и слишком мало силы воображения, чтобы вполне наслаждаться игрою в Робинзона. (8)Игра эта состояла в представлении сцен из Робинзона, которого мы читали незадолго перед этим.</a:t>
            </a:r>
          </a:p>
          <a:p>
            <a:pPr algn="ctr"/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Из предложений 2—8 выпишите слово, в котором правописание приставки определяется её значением —</a:t>
            </a:r>
            <a:r>
              <a:rPr lang="ru-RU" sz="3200" b="1" i="1" dirty="0" smtClean="0">
                <a:solidFill>
                  <a:srgbClr val="FF0000"/>
                </a:solidFill>
              </a:rPr>
              <a:t>приближение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6000" b="1" dirty="0" smtClean="0"/>
              <a:t>приехал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643182"/>
            <a:ext cx="1928826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400" b="1" dirty="0" smtClean="0"/>
              <a:t>(3)Когда </a:t>
            </a:r>
            <a:r>
              <a:rPr lang="ru-RU" sz="1400" b="1" dirty="0" smtClean="0"/>
              <a:t>началась большая перемена</a:t>
            </a:r>
            <a:r>
              <a:rPr lang="ru-RU" sz="1400" b="1" dirty="0" smtClean="0"/>
              <a:t>, когда всех нас по </a:t>
            </a:r>
            <a:r>
              <a:rPr lang="ru-RU" sz="1400" b="1" dirty="0" smtClean="0"/>
              <a:t>случаю холодной</a:t>
            </a:r>
            <a:r>
              <a:rPr lang="ru-RU" sz="1400" b="1" dirty="0" smtClean="0"/>
              <a:t>, но сухой и </a:t>
            </a:r>
            <a:r>
              <a:rPr lang="ru-RU" sz="1400" b="1" dirty="0" smtClean="0"/>
              <a:t>солнечной погоды выпускали </a:t>
            </a:r>
            <a:r>
              <a:rPr lang="ru-RU" sz="1400" b="1" dirty="0" smtClean="0"/>
              <a:t>во двор и на </a:t>
            </a:r>
            <a:r>
              <a:rPr lang="ru-RU" sz="1400" b="1" dirty="0" smtClean="0"/>
              <a:t>нижней площадке лестницы </a:t>
            </a:r>
            <a:r>
              <a:rPr lang="ru-RU" sz="1400" b="1" dirty="0" smtClean="0"/>
              <a:t>я </a:t>
            </a:r>
            <a:r>
              <a:rPr lang="ru-RU" sz="1400" b="1" dirty="0" smtClean="0"/>
              <a:t>увидел </a:t>
            </a:r>
            <a:r>
              <a:rPr lang="ru-RU" sz="1400" b="1" dirty="0" smtClean="0"/>
              <a:t>мать, </a:t>
            </a:r>
            <a:r>
              <a:rPr lang="ru-RU" sz="1400" b="1" dirty="0" smtClean="0"/>
              <a:t>только </a:t>
            </a:r>
            <a:r>
              <a:rPr lang="ru-RU" sz="1400" b="1" dirty="0" smtClean="0"/>
              <a:t>тогда я </a:t>
            </a:r>
            <a:r>
              <a:rPr lang="ru-RU" sz="1400" b="1" dirty="0" smtClean="0"/>
              <a:t>вспомнил </a:t>
            </a:r>
            <a:r>
              <a:rPr lang="ru-RU" sz="1400" b="1" dirty="0" smtClean="0"/>
              <a:t>про </a:t>
            </a:r>
            <a:r>
              <a:rPr lang="ru-RU" sz="1400" b="1" dirty="0" smtClean="0"/>
              <a:t>конверт </a:t>
            </a:r>
            <a:r>
              <a:rPr lang="ru-RU" sz="1400" b="1" dirty="0" smtClean="0"/>
              <a:t>и понял, что она, видно, не </a:t>
            </a:r>
            <a:r>
              <a:rPr lang="ru-RU" sz="1400" b="1" dirty="0" smtClean="0"/>
              <a:t>стерпела </a:t>
            </a:r>
            <a:r>
              <a:rPr lang="ru-RU" sz="1400" b="1" dirty="0" smtClean="0"/>
              <a:t>и </a:t>
            </a:r>
            <a:r>
              <a:rPr lang="ru-RU" sz="1400" b="1" dirty="0" smtClean="0"/>
              <a:t>принесла </a:t>
            </a:r>
            <a:r>
              <a:rPr lang="ru-RU" sz="1400" b="1" dirty="0" smtClean="0"/>
              <a:t>его сама.</a:t>
            </a:r>
          </a:p>
          <a:p>
            <a:r>
              <a:rPr lang="ru-RU" sz="1400" b="1" dirty="0" smtClean="0"/>
              <a:t>(4)Мать, </a:t>
            </a:r>
            <a:r>
              <a:rPr lang="ru-RU" sz="1400" b="1" dirty="0" smtClean="0"/>
              <a:t>однако</a:t>
            </a:r>
            <a:r>
              <a:rPr lang="ru-RU" sz="1400" b="1" dirty="0" smtClean="0"/>
              <a:t>, </a:t>
            </a:r>
            <a:r>
              <a:rPr lang="ru-RU" sz="1400" b="1" dirty="0" smtClean="0"/>
              <a:t>стояла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сторонке </a:t>
            </a:r>
            <a:r>
              <a:rPr lang="ru-RU" sz="1400" b="1" dirty="0" smtClean="0"/>
              <a:t>в своей </a:t>
            </a:r>
            <a:r>
              <a:rPr lang="ru-RU" sz="1400" b="1" dirty="0" smtClean="0"/>
              <a:t>облысевшей </a:t>
            </a:r>
            <a:r>
              <a:rPr lang="ru-RU" sz="1400" b="1" dirty="0" smtClean="0"/>
              <a:t>шубёнке, в </a:t>
            </a:r>
            <a:r>
              <a:rPr lang="ru-RU" sz="1400" b="1" dirty="0" smtClean="0"/>
              <a:t>смешном капоре</a:t>
            </a:r>
            <a:r>
              <a:rPr lang="ru-RU" sz="1400" b="1" dirty="0" smtClean="0"/>
              <a:t>, под </a:t>
            </a:r>
            <a:r>
              <a:rPr lang="ru-RU" sz="1400" b="1" dirty="0" smtClean="0"/>
              <a:t>которым висели </a:t>
            </a:r>
            <a:r>
              <a:rPr lang="ru-RU" sz="1400" b="1" dirty="0" smtClean="0"/>
              <a:t>седые </a:t>
            </a:r>
            <a:r>
              <a:rPr lang="ru-RU" sz="1400" b="1" dirty="0" smtClean="0"/>
              <a:t>волосики</a:t>
            </a:r>
            <a:r>
              <a:rPr lang="ru-RU" sz="1400" b="1" dirty="0" smtClean="0"/>
              <a:t>, и с </a:t>
            </a:r>
            <a:r>
              <a:rPr lang="ru-RU" sz="1400" b="1" dirty="0" smtClean="0"/>
              <a:t>заметным волнением</a:t>
            </a:r>
            <a:r>
              <a:rPr lang="ru-RU" sz="1400" b="1" dirty="0" smtClean="0"/>
              <a:t>, как-то ещё более </a:t>
            </a:r>
            <a:r>
              <a:rPr lang="ru-RU" sz="1400" b="1" dirty="0" smtClean="0"/>
              <a:t>усиливавшим </a:t>
            </a:r>
            <a:r>
              <a:rPr lang="ru-RU" sz="1400" b="1" dirty="0" smtClean="0"/>
              <a:t>её </a:t>
            </a:r>
            <a:r>
              <a:rPr lang="ru-RU" sz="1400" b="1" dirty="0" smtClean="0"/>
              <a:t>жалкую внешность</a:t>
            </a:r>
            <a:r>
              <a:rPr lang="ru-RU" sz="1400" b="1" dirty="0" smtClean="0"/>
              <a:t>, </a:t>
            </a:r>
            <a:r>
              <a:rPr lang="ru-RU" sz="1400" b="1" dirty="0" smtClean="0"/>
              <a:t>беспомощно вглядывалась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бегущую </a:t>
            </a:r>
            <a:r>
              <a:rPr lang="ru-RU" sz="1400" b="1" dirty="0" smtClean="0"/>
              <a:t>мимо ораву </a:t>
            </a:r>
            <a:r>
              <a:rPr lang="ru-RU" sz="1400" b="1" dirty="0" smtClean="0"/>
              <a:t>гимназистов</a:t>
            </a:r>
            <a:r>
              <a:rPr lang="ru-RU" sz="1400" b="1" dirty="0" smtClean="0"/>
              <a:t>, </a:t>
            </a:r>
            <a:r>
              <a:rPr lang="ru-RU" sz="1400" b="1" dirty="0" smtClean="0"/>
              <a:t>которые</a:t>
            </a:r>
            <a:r>
              <a:rPr lang="ru-RU" sz="1400" b="1" dirty="0" smtClean="0"/>
              <a:t>, </a:t>
            </a:r>
            <a:r>
              <a:rPr lang="ru-RU" sz="1400" b="1" dirty="0" smtClean="0"/>
              <a:t>смеясь</a:t>
            </a:r>
            <a:r>
              <a:rPr lang="ru-RU" sz="1400" b="1" dirty="0" smtClean="0"/>
              <a:t>, на неё </a:t>
            </a:r>
            <a:r>
              <a:rPr lang="ru-RU" sz="1400" b="1" dirty="0" smtClean="0"/>
              <a:t>оглядывались </a:t>
            </a:r>
            <a:r>
              <a:rPr lang="ru-RU" sz="1400" b="1" dirty="0" smtClean="0"/>
              <a:t>и что-то друг другу </a:t>
            </a:r>
            <a:r>
              <a:rPr lang="ru-RU" sz="1400" b="1" dirty="0" smtClean="0"/>
              <a:t>говорили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(</a:t>
            </a:r>
            <a:r>
              <a:rPr lang="ru-RU" sz="1400" b="1" dirty="0" smtClean="0"/>
              <a:t>5)Приблизившись</a:t>
            </a:r>
            <a:r>
              <a:rPr lang="ru-RU" sz="1400" b="1" dirty="0" smtClean="0"/>
              <a:t>, я </a:t>
            </a:r>
            <a:r>
              <a:rPr lang="ru-RU" sz="1400" b="1" dirty="0" smtClean="0"/>
              <a:t>приостановился </a:t>
            </a:r>
            <a:r>
              <a:rPr lang="ru-RU" sz="1400" b="1" dirty="0" smtClean="0"/>
              <a:t>и хотел было </a:t>
            </a:r>
            <a:r>
              <a:rPr lang="ru-RU" sz="1400" b="1" dirty="0" smtClean="0"/>
              <a:t>незаметно проскочить</a:t>
            </a:r>
            <a:r>
              <a:rPr lang="ru-RU" sz="1400" b="1" dirty="0" smtClean="0"/>
              <a:t>, но мать, </a:t>
            </a:r>
            <a:r>
              <a:rPr lang="ru-RU" sz="1400" b="1" dirty="0" smtClean="0"/>
              <a:t>завидев </a:t>
            </a:r>
            <a:r>
              <a:rPr lang="ru-RU" sz="1400" b="1" dirty="0" smtClean="0"/>
              <a:t>меня и сразу </a:t>
            </a:r>
            <a:r>
              <a:rPr lang="ru-RU" sz="1400" b="1" dirty="0" err="1" smtClean="0"/>
              <a:t>засветясь</a:t>
            </a:r>
            <a:r>
              <a:rPr lang="ru-RU" sz="1400" b="1" dirty="0" smtClean="0"/>
              <a:t> ласковой улыбкой</a:t>
            </a:r>
            <a:r>
              <a:rPr lang="ru-RU" sz="1400" b="1" dirty="0" smtClean="0"/>
              <a:t>, </a:t>
            </a:r>
            <a:r>
              <a:rPr lang="ru-RU" sz="1400" b="1" dirty="0" smtClean="0"/>
              <a:t>помахала </a:t>
            </a:r>
            <a:r>
              <a:rPr lang="ru-RU" sz="1400" b="1" dirty="0" smtClean="0"/>
              <a:t>рукой, и я, хоть мне и было </a:t>
            </a:r>
            <a:r>
              <a:rPr lang="ru-RU" sz="1400" b="1" dirty="0" smtClean="0"/>
              <a:t>ужасно стыдно </a:t>
            </a:r>
            <a:r>
              <a:rPr lang="ru-RU" sz="1400" b="1" dirty="0" smtClean="0"/>
              <a:t>перед </a:t>
            </a:r>
            <a:r>
              <a:rPr lang="ru-RU" sz="1400" b="1" dirty="0" smtClean="0"/>
              <a:t>товарищами</a:t>
            </a:r>
            <a:r>
              <a:rPr lang="ru-RU" sz="1400" b="1" dirty="0" smtClean="0"/>
              <a:t>, подошёл к ней.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3—5 выпишите слово, в котором правописание приставки определяется её значением — «неполнота действия»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3200" b="1" dirty="0" smtClean="0"/>
              <a:t>приостановился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714620"/>
            <a:ext cx="200026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dirty="0" smtClean="0"/>
              <a:t>(4)То, что она была маленькая и слабенькая, ещё можно было простить, но то, что Ася была труслива, – с этим Андрюша никак не мог примириться. (5)Асю можно было испугать, сделав ей страшные глаза; она боялась каждой встречной собачонки, убегала от гусей.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(</a:t>
            </a:r>
            <a:r>
              <a:rPr lang="ru-RU" b="1" dirty="0" smtClean="0"/>
              <a:t>6)Очень неприятно было Андрюше сидеть с такой трусихой, и он всячески старался избавиться от Аси. (7)Поэтому он однажды принёс</a:t>
            </a:r>
          </a:p>
          <a:p>
            <a:r>
              <a:rPr lang="ru-RU" b="1" dirty="0" smtClean="0"/>
              <a:t>в стеклянной банке большого паука. (8)Увидев страшилище, Ася побледнела и тут же перебежала на другую парту.</a:t>
            </a:r>
          </a:p>
          <a:p>
            <a:pPr algn="ctr"/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4—8 выпишите слово, в котором правописание приставки определяется её значением —</a:t>
            </a:r>
            <a:r>
              <a:rPr lang="ru-RU" sz="2800" b="1" i="1" dirty="0" smtClean="0">
                <a:solidFill>
                  <a:srgbClr val="FF0000"/>
                </a:solidFill>
              </a:rPr>
              <a:t>приближение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6600" b="1" dirty="0" smtClean="0"/>
              <a:t>принёс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quote-2019-03-17-1552820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>
            <a:hlinkClick r:id="rId2" action="ppaction://hlinksldjump"/>
          </p:cNvPr>
          <p:cNvSpPr/>
          <p:nvPr/>
        </p:nvSpPr>
        <p:spPr>
          <a:xfrm>
            <a:off x="1023912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" name="Блок-схема: типовой процесс 2">
            <a:hlinkClick r:id="rId3" action="ppaction://hlinksldjump"/>
          </p:cNvPr>
          <p:cNvSpPr/>
          <p:nvPr/>
        </p:nvSpPr>
        <p:spPr>
          <a:xfrm>
            <a:off x="2857488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4" name="Блок-схема: типовой процесс 3">
            <a:hlinkClick r:id="rId4" action="ppaction://hlinksldjump"/>
          </p:cNvPr>
          <p:cNvSpPr/>
          <p:nvPr/>
        </p:nvSpPr>
        <p:spPr>
          <a:xfrm>
            <a:off x="47863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5" name="Блок-схема: типовой процесс 4">
            <a:hlinkClick r:id="rId5" action="ppaction://hlinksldjump"/>
          </p:cNvPr>
          <p:cNvSpPr/>
          <p:nvPr/>
        </p:nvSpPr>
        <p:spPr>
          <a:xfrm>
            <a:off x="66675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6" name="Блок-схема: типовой процесс 5">
            <a:hlinkClick r:id="rId6" action="ppaction://hlinksldjump"/>
          </p:cNvPr>
          <p:cNvSpPr/>
          <p:nvPr/>
        </p:nvSpPr>
        <p:spPr>
          <a:xfrm>
            <a:off x="976287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7" name="Блок-схема: типовой процесс 6">
            <a:hlinkClick r:id="rId7" action="ppaction://hlinksldjump"/>
          </p:cNvPr>
          <p:cNvSpPr/>
          <p:nvPr/>
        </p:nvSpPr>
        <p:spPr>
          <a:xfrm>
            <a:off x="2857488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8" name="Блок-схема: типовой процесс 7">
            <a:hlinkClick r:id="rId8" action="ppaction://hlinksldjump"/>
          </p:cNvPr>
          <p:cNvSpPr/>
          <p:nvPr/>
        </p:nvSpPr>
        <p:spPr>
          <a:xfrm>
            <a:off x="47386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Блок-схема: типовой процесс 8">
            <a:hlinkClick r:id="rId9" action="ppaction://hlinksldjump"/>
          </p:cNvPr>
          <p:cNvSpPr/>
          <p:nvPr/>
        </p:nvSpPr>
        <p:spPr>
          <a:xfrm>
            <a:off x="66198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0" name="Блок-схема: типовой процесс 9">
            <a:hlinkClick r:id="rId10" action="ppaction://hlinksldjump"/>
          </p:cNvPr>
          <p:cNvSpPr/>
          <p:nvPr/>
        </p:nvSpPr>
        <p:spPr>
          <a:xfrm>
            <a:off x="1071538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1" name="Блок-схема: типовой процесс 10">
            <a:hlinkClick r:id="rId11" action="ppaction://hlinksldjump"/>
          </p:cNvPr>
          <p:cNvSpPr/>
          <p:nvPr/>
        </p:nvSpPr>
        <p:spPr>
          <a:xfrm>
            <a:off x="2928926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endParaRPr lang="ru-RU" sz="4400" b="1" dirty="0"/>
          </a:p>
        </p:txBody>
      </p:sp>
      <p:sp>
        <p:nvSpPr>
          <p:cNvPr id="12" name="Блок-схема: типовой процесс 11">
            <a:hlinkClick r:id="rId12" action="ppaction://hlinksldjump"/>
          </p:cNvPr>
          <p:cNvSpPr/>
          <p:nvPr/>
        </p:nvSpPr>
        <p:spPr>
          <a:xfrm>
            <a:off x="4786314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15</a:t>
            </a:r>
            <a:endParaRPr lang="ru-RU" sz="4400" b="1" dirty="0"/>
          </a:p>
        </p:txBody>
      </p:sp>
      <p:sp>
        <p:nvSpPr>
          <p:cNvPr id="13" name="Блок-схема: типовой процесс 12">
            <a:hlinkClick r:id="rId13" action="ppaction://hlinksldjump"/>
          </p:cNvPr>
          <p:cNvSpPr/>
          <p:nvPr/>
        </p:nvSpPr>
        <p:spPr>
          <a:xfrm>
            <a:off x="6619889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  <p:sp>
        <p:nvSpPr>
          <p:cNvPr id="14" name="Блок-схема: типовой процесс 13">
            <a:hlinkClick r:id="rId14" action="ppaction://hlinksldjump"/>
          </p:cNvPr>
          <p:cNvSpPr/>
          <p:nvPr/>
        </p:nvSpPr>
        <p:spPr>
          <a:xfrm>
            <a:off x="952474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5" name="Блок-схема: типовой процесс 14">
            <a:hlinkClick r:id="rId15" action="ppaction://hlinksldjump"/>
          </p:cNvPr>
          <p:cNvSpPr/>
          <p:nvPr/>
        </p:nvSpPr>
        <p:spPr>
          <a:xfrm>
            <a:off x="2833675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6" name="Блок-схема: типовой процесс 15">
            <a:hlinkClick r:id="rId16" action="ppaction://hlinksldjump"/>
          </p:cNvPr>
          <p:cNvSpPr/>
          <p:nvPr/>
        </p:nvSpPr>
        <p:spPr>
          <a:xfrm>
            <a:off x="47148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7" name="Блок-схема: типовой процесс 16">
            <a:hlinkClick r:id="rId17" action="ppaction://hlinksldjump"/>
          </p:cNvPr>
          <p:cNvSpPr/>
          <p:nvPr/>
        </p:nvSpPr>
        <p:spPr>
          <a:xfrm>
            <a:off x="65960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(6)Корольков лежал у себя в комнате на диване и думал о том, что Оксана не умеет разговаривать с матерью, а Надежда — с дочерью. (7)Она командует, унижая её. (8)И они зажигаются друг о друга, как спичка о коробок. (9)Корольков знал по себе: от него тоже можно чего-то добиться только лестью. (10)Лесть как бы приподнимала его возможности, и он стремился поднять себя до этого нового и приятного ему предела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6—10 выпишите слово, в котором правописание приставки определяется её значением — «неполнота действия»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2330" y="2714620"/>
            <a:ext cx="1857388" cy="32147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/>
              <a:t>приподнимала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330" y="2714620"/>
            <a:ext cx="1857388" cy="3214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ответ</a:t>
            </a:r>
            <a:endParaRPr lang="ru-RU" sz="4400" b="1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(4)И среди них </a:t>
            </a:r>
            <a:r>
              <a:rPr lang="ru-RU" sz="2400" b="1" dirty="0" err="1" smtClean="0"/>
              <a:t>Аниска</a:t>
            </a:r>
            <a:r>
              <a:rPr lang="ru-RU" sz="2400" b="1" dirty="0" smtClean="0"/>
              <a:t> увидела чужую девочку: она была в коротком красном платье, аккуратно заплетенные косички с большими бантами лежали на плечах. (5)Лиза кружилась возле неё, щупала её платье, разглядывала пуговки на груди. (6)Конечно, и Танюшка щебетала, как воробей.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4–6 выпишите слово, в котором правописание приставки зависит от глухости –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3600" b="1" dirty="0" smtClean="0"/>
              <a:t>разглядывала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(2)«Одетую» мной книгу Житкова «Что я видел» Татьяна Львовна признала образцовой, и я, уединившись в библиотечных кулисах, множил, вдохновлённый похвалой, свои образцы.</a:t>
            </a:r>
          </a:p>
          <a:p>
            <a:r>
              <a:rPr lang="ru-RU" sz="1600" b="1" dirty="0" smtClean="0"/>
              <a:t>(3)Благоговейная тишина, запахи книг оказывали на меня магическое действие. (4)На моём счету числилось пока что ничтожно мало прочитанного, зато всякий раз именно в этой тишине книжные герои оживали в моём воображении! (5)Не дома, где мне никто не мешал, не в школе, где всегда в изобилии приходят посторонние мысли, не по дороге домой или из дома, когда у всякого человека есть множество способов подумать о разных разностях, а вот именно здесь, в тишине закутка, ярко и зримо представали передо мной </a:t>
            </a:r>
            <a:r>
              <a:rPr lang="ru-RU" sz="1600" b="1" dirty="0" err="1" smtClean="0"/>
              <a:t>расцвеченые</a:t>
            </a:r>
            <a:r>
              <a:rPr lang="ru-RU" sz="1600" b="1" dirty="0" smtClean="0"/>
              <a:t>, ожившие сцены, и я превращался в самых неожиданных героев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2—5 выпишите слово, в котором правописание приставки определяется её значением — «приближение»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5400" b="1" dirty="0" smtClean="0"/>
              <a:t>приходят</a:t>
            </a:r>
            <a:endParaRPr lang="ru-RU" sz="5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9454" y="2714620"/>
            <a:ext cx="2071702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ответ</a:t>
            </a:r>
            <a:endParaRPr lang="ru-RU" sz="5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– (62)Что ты, – сказал Димка девочке и тихо добавил: – Эта змея —обыкновенный уж. (63)Про гремучую я придумал для интереса. (64)И убивать мы её не будем. (65)Ужи – безвредные змеи.</a:t>
            </a:r>
          </a:p>
          <a:p>
            <a:r>
              <a:rPr lang="ru-RU" sz="2000" b="1" dirty="0" smtClean="0"/>
              <a:t>(66)Девочка засмеялась и побежала с Димкой догонять нетерпеливых мальчишек.</a:t>
            </a:r>
          </a:p>
          <a:p>
            <a:r>
              <a:rPr lang="ru-RU" sz="2000" b="1" dirty="0" smtClean="0"/>
              <a:t>(67)Так я и не успел сказать ребятам, что самым лучшим вожаком для них будет Димка. (68)Он научит их всех мечтать…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62—66 выпишите слово, в котором правописание приставки зависит от глухости –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4000" b="1" dirty="0" smtClean="0"/>
              <a:t>безвредные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(1)Всех женщин своей большой семьи, от бабушки до правнучки, прадед называл «доченьками». (2)Всех мужчин – «сыночками». (3)Последние годы он был совсем слеп, отличал только свет от тьмы: видел окно, горящую лампу. (4)Разговаривал он мало, но постоянно что-то шептал так тихо, что было почти неслышно. (5)Видно было только, как двигаются седые усы над провалившимся ртом – за это звали его дети дедом-шептуном.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предложений 1—5 выпишите слово, в котором правописание приставки зависит от глухости – звонкости последующего согласного.</a:t>
            </a:r>
          </a:p>
          <a:p>
            <a:pPr algn="ctr"/>
            <a:endParaRPr lang="ru-RU" sz="2400" b="1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3600" b="1" dirty="0" smtClean="0"/>
              <a:t>разговаривал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714620"/>
            <a:ext cx="200026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(11)Отсутствие однообразия и было Машиным образом.</a:t>
            </a:r>
          </a:p>
          <a:p>
            <a:r>
              <a:rPr lang="ru-RU" dirty="0" smtClean="0"/>
              <a:t>(12)Никто не считал Машу чемпионкой класса по «многоборью», так как она ни с кем не боролась, поскольку её первенство было бесспорным.</a:t>
            </a:r>
          </a:p>
          <a:p>
            <a:r>
              <a:rPr lang="ru-RU" dirty="0" smtClean="0"/>
              <a:t>(13)Во всём, кроме жен­ственности и красоты: тут первой считалась Ляля.</a:t>
            </a:r>
          </a:p>
          <a:p>
            <a:r>
              <a:rPr lang="ru-RU" dirty="0" smtClean="0"/>
              <a:t>(14)Красивые женщины даже во сне не забывают, что они красивы.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11—14 выпишите слово, в котором правописание приставки зависит от глухости —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4000" b="1" dirty="0" smtClean="0"/>
              <a:t>бесспорным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643182"/>
            <a:ext cx="1928826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ответ</a:t>
            </a:r>
            <a:endParaRPr lang="ru-RU" sz="4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(12)Тот, пошатываясь от слабости, шагнул к ней из окружения.</a:t>
            </a:r>
          </a:p>
          <a:p>
            <a:r>
              <a:rPr lang="ru-RU" sz="2000" b="1" dirty="0" smtClean="0"/>
              <a:t> (13)«Агни, </a:t>
            </a:r>
            <a:r>
              <a:rPr lang="ru-RU" sz="2000" b="1" dirty="0" err="1" smtClean="0"/>
              <a:t>борзеешь</a:t>
            </a:r>
            <a:r>
              <a:rPr lang="ru-RU" sz="2000" b="1" dirty="0" smtClean="0"/>
              <a:t>…» – раздался за его спиной угрожающий шёпот.</a:t>
            </a:r>
          </a:p>
          <a:p>
            <a:r>
              <a:rPr lang="ru-RU" sz="2000" b="1" dirty="0" smtClean="0"/>
              <a:t> (14)И старшеклассник, сплюнув, поднялся с земли.</a:t>
            </a:r>
          </a:p>
          <a:p>
            <a:r>
              <a:rPr lang="ru-RU" sz="2000" b="1" dirty="0" smtClean="0"/>
              <a:t> (15)Агния рывком оттащила мальчика за спину.</a:t>
            </a:r>
          </a:p>
          <a:p>
            <a:r>
              <a:rPr lang="ru-RU" sz="2000" b="1" dirty="0" smtClean="0"/>
              <a:t> (16)«Беги!» – приказала она, оттолкнув его, и шагнула навстречу противникам.</a:t>
            </a:r>
          </a:p>
          <a:p>
            <a:pPr algn="ctr"/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предложений 12—16 выпишите слово, в котором правописание приставки зависит от глухости – звонкости последующего согласного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/>
              <a:t>раздался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2714620"/>
            <a:ext cx="192882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1398</Words>
  <Application>Microsoft Office PowerPoint</Application>
  <PresentationFormat>Экран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32</cp:revision>
  <dcterms:created xsi:type="dcterms:W3CDTF">2019-03-15T14:01:18Z</dcterms:created>
  <dcterms:modified xsi:type="dcterms:W3CDTF">2019-03-17T11:06:23Z</dcterms:modified>
</cp:coreProperties>
</file>