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>
        <p:scale>
          <a:sx n="60" d="100"/>
          <a:sy n="60" d="100"/>
        </p:scale>
        <p:origin x="-240" y="-3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B9263A9-434A-4D0B-8D89-4D33DAF50121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425CDD-7804-4164-B3FE-70A48E40E54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425CDD-7804-4164-B3FE-70A48E40E54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newsflash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76523D-3414-42A6-836E-53B7D3668A5D}" type="datetimeFigureOut">
              <a:rPr lang="ru-RU" smtClean="0"/>
              <a:pPr/>
              <a:t>17.03.2019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52A8C-A727-45B2-8CA0-307D82EF868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med">
    <p:newsflash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" Target="slide19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5.xml"/><Relationship Id="rId13" Type="http://schemas.openxmlformats.org/officeDocument/2006/relationships/slide" Target="slide18.xml"/><Relationship Id="rId3" Type="http://schemas.openxmlformats.org/officeDocument/2006/relationships/slide" Target="slide12.xml"/><Relationship Id="rId7" Type="http://schemas.openxmlformats.org/officeDocument/2006/relationships/slide" Target="slide4.xml"/><Relationship Id="rId12" Type="http://schemas.openxmlformats.org/officeDocument/2006/relationships/slide" Target="slide17.xml"/><Relationship Id="rId17" Type="http://schemas.openxmlformats.org/officeDocument/2006/relationships/slide" Target="slide10.xml"/><Relationship Id="rId2" Type="http://schemas.openxmlformats.org/officeDocument/2006/relationships/slide" Target="slide11.xml"/><Relationship Id="rId16" Type="http://schemas.openxmlformats.org/officeDocument/2006/relationships/slide" Target="slide9.xml"/><Relationship Id="rId1" Type="http://schemas.openxmlformats.org/officeDocument/2006/relationships/slideLayout" Target="../slideLayouts/slideLayout7.xml"/><Relationship Id="rId6" Type="http://schemas.openxmlformats.org/officeDocument/2006/relationships/slide" Target="slide3.xml"/><Relationship Id="rId11" Type="http://schemas.openxmlformats.org/officeDocument/2006/relationships/slide" Target="slide16.xml"/><Relationship Id="rId5" Type="http://schemas.openxmlformats.org/officeDocument/2006/relationships/slide" Target="slide14.xml"/><Relationship Id="rId15" Type="http://schemas.openxmlformats.org/officeDocument/2006/relationships/slide" Target="slide8.xml"/><Relationship Id="rId10" Type="http://schemas.openxmlformats.org/officeDocument/2006/relationships/slide" Target="slide15.xml"/><Relationship Id="rId4" Type="http://schemas.openxmlformats.org/officeDocument/2006/relationships/slide" Target="slide13.xml"/><Relationship Id="rId9" Type="http://schemas.openxmlformats.org/officeDocument/2006/relationships/slide" Target="slide6.xml"/><Relationship Id="rId1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Documents and Settings\муртаза\Мои документы\Downloads\download (1).gif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500042"/>
            <a:ext cx="5715000" cy="1905000"/>
          </a:xfrm>
          <a:prstGeom prst="rect">
            <a:avLst/>
          </a:prstGeom>
          <a:noFill/>
        </p:spPr>
      </p:pic>
      <p:pic>
        <p:nvPicPr>
          <p:cNvPr id="1028" name="Picture 4" descr="D:\Documents and Settings\муртаза\Мои документы\Downloads\download (2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14500" y="2714625"/>
            <a:ext cx="5715000" cy="1428750"/>
          </a:xfrm>
          <a:prstGeom prst="rect">
            <a:avLst/>
          </a:prstGeom>
          <a:noFill/>
        </p:spPr>
      </p:pic>
      <p:pic>
        <p:nvPicPr>
          <p:cNvPr id="1029" name="Picture 5" descr="D:\Documents and Settings\муртаза\Мои документы\2018 конец\download (16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714480" y="4643446"/>
            <a:ext cx="5715000" cy="1905000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/>
              <a:t>(50)Увечье не победило его  —   он победил своё увечье. (51)Он не растерялся, не пал духом, он не просил милостыню, как просят калеки, он работал как мог. (52)Художник сказал мне свои замечательные слова как напутствие, а я запомнила их на всю жизнь как завет воли к сопротивлению. (53)Ох, как пригодились мне в жизни эти слова!</a:t>
            </a:r>
          </a:p>
          <a:p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50—53 выпишите слово, в котором правописание приставки зависит от глухости —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400" b="1" dirty="0" smtClean="0"/>
              <a:t>растерялся</a:t>
            </a:r>
            <a:endParaRPr lang="ru-RU" sz="44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643182"/>
            <a:ext cx="1928826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(18)А неприметная девочка с тревогой ждала Галиного ответа: она боялась за Лёшу.</a:t>
            </a:r>
          </a:p>
          <a:p>
            <a:r>
              <a:rPr lang="ru-RU" sz="2000" b="1" dirty="0" smtClean="0"/>
              <a:t>(19)Но самые красивые девочки школы всегда старше своих лет, и Галя не растерялась.</a:t>
            </a:r>
          </a:p>
          <a:p>
            <a:r>
              <a:rPr lang="ru-RU" sz="2000" b="1" dirty="0" smtClean="0"/>
              <a:t>– (20)Лёшка – золотой мальчик, а вы все трусы.</a:t>
            </a:r>
          </a:p>
          <a:p>
            <a:r>
              <a:rPr lang="ru-RU" sz="2000" b="1" dirty="0" smtClean="0"/>
              <a:t>(21)И она направилась к своей верной подруге Зиночке Крючковой, всё ещё поддерживающей полку с проволочной моделью атома. </a:t>
            </a:r>
          </a:p>
          <a:p>
            <a:pPr algn="ctr"/>
            <a:endParaRPr lang="ru-RU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18—21 выпишите слово, в котором правописание приставки зависит от глухости –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000" b="1" dirty="0" smtClean="0"/>
              <a:t>растерялась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714620"/>
            <a:ext cx="2000264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ответ</a:t>
            </a:r>
            <a:endParaRPr lang="ru-RU" sz="5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sz="2000" b="1" dirty="0" smtClean="0"/>
              <a:t>(16)Он привязывает верёвку к одной из стоек, поддерживающих перекладину, и лезет в колодец. (17)Он сознаёт только одно: времени терять нельзя ни секунды.</a:t>
            </a:r>
          </a:p>
          <a:p>
            <a:r>
              <a:rPr lang="ru-RU" sz="2000" b="1" dirty="0" smtClean="0"/>
              <a:t>(18)На мгновенье в душу закрадывается страх, как бы не задохнуться, но он вспоминает, что Жучка сидит там уже целые сутки. (19)Это успокаивает его, и он спускается дальше.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Из предложений 16—19 выпишите слово, в котором правописание приставки определяется правилом: «В приставках, оканчивающихся на -З и -С, перед звонкими согласными пишется З, перед глухими согласными — С».</a:t>
            </a:r>
          </a:p>
          <a:p>
            <a:pPr algn="ctr"/>
            <a:endParaRPr lang="ru-RU" sz="20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400" b="1" dirty="0" smtClean="0"/>
              <a:t>вспоминает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(1)Шла Великая Отечественная война. (2)Фашисты окружили, блокировали Ленинград, и начались страшные дни города на Неве…</a:t>
            </a:r>
          </a:p>
          <a:p>
            <a:r>
              <a:rPr lang="ru-RU" sz="2000" b="1" dirty="0" smtClean="0"/>
              <a:t>(3)О том, что обед будет из трёх блюд и готовят его повара с особым старанием, ребята детского дома знали. (4)Директор дома, Мария Дмитриевна, так и сказала:</a:t>
            </a:r>
          </a:p>
          <a:p>
            <a:r>
              <a:rPr lang="ru-RU" sz="2000" b="1" dirty="0" smtClean="0"/>
              <a:t>– (5)Сегодня, ребята, полный у нас обед: первое будет, второе и третье.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1–5 выпишите слово, в которых приставка пишется всегда одинаково независимо от произношения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4400" b="1" dirty="0" smtClean="0"/>
              <a:t>Окружили/</a:t>
            </a:r>
          </a:p>
          <a:p>
            <a:r>
              <a:rPr lang="ru-RU" sz="6000" b="1" dirty="0" smtClean="0"/>
              <a:t>повара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29454" y="2643182"/>
            <a:ext cx="2000264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ответ</a:t>
            </a:r>
            <a:endParaRPr lang="ru-RU" sz="5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(20)Снова скрипнула половица. (21)Мальчик напряг слух, но услышал лишь вой ветра, который дул из пустоты. (22)Он хотел крикнуть и позвать мать. (23)Ему необходимо было разорвать своё одиночество, такое длинное и бесконечное одиночество, которым он так гордился вчера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20—23 выпишите слово, в котором правописание приставки зависит от глухости –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000" b="1" dirty="0" smtClean="0"/>
              <a:t>бесконечное</a:t>
            </a:r>
            <a:endParaRPr lang="ru-RU" sz="4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29454" y="2714620"/>
            <a:ext cx="2071702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ответ</a:t>
            </a:r>
            <a:endParaRPr lang="ru-RU" sz="5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sz="2400" b="1" dirty="0" smtClean="0"/>
              <a:t>(5)Они с беспредельным уважением провожают уходящие на фронт эшелоны, с безграничной любовью встречают прибывающих с фронта раненых.</a:t>
            </a:r>
          </a:p>
          <a:p>
            <a:r>
              <a:rPr lang="ru-RU" sz="2400" b="1" dirty="0" smtClean="0"/>
              <a:t>(6)Я видел наших детей в глубоком тылу, в тревожной прифронтовой полосе и даже на линии самого фронта. (7)И повсюду я видел у них огромную жажду дела, работы и даже </a:t>
            </a:r>
            <a:r>
              <a:rPr lang="ru-RU" sz="2400" b="1" dirty="0" smtClean="0"/>
              <a:t>подвига.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5–7 выпишите слово, в котором правописание приставки определяется значением – близость к чему-либо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3600" b="1" dirty="0" smtClean="0"/>
              <a:t>прифронтовой</a:t>
            </a:r>
            <a:endParaRPr lang="ru-RU" sz="36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714620"/>
            <a:ext cx="1928826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1600" b="1" dirty="0" smtClean="0"/>
              <a:t>– (2)Ну, вот что! – сказала </a:t>
            </a:r>
            <a:r>
              <a:rPr lang="ru-RU" sz="1600" b="1" dirty="0" err="1" smtClean="0"/>
              <a:t>Любочка</a:t>
            </a:r>
            <a:r>
              <a:rPr lang="ru-RU" sz="1600" b="1" dirty="0" smtClean="0"/>
              <a:t>, щурясь от солнца и припрыгивая по траве. – (3)Давайте в Робинзона.</a:t>
            </a:r>
          </a:p>
          <a:p>
            <a:r>
              <a:rPr lang="ru-RU" sz="1600" b="1" dirty="0" smtClean="0"/>
              <a:t> </a:t>
            </a:r>
            <a:r>
              <a:rPr lang="ru-RU" sz="1600" b="1" dirty="0" smtClean="0"/>
              <a:t>– </a:t>
            </a:r>
            <a:r>
              <a:rPr lang="ru-RU" sz="1600" b="1" dirty="0" smtClean="0"/>
              <a:t>(4)Нет... скучно, – сказал Володя, лениво повалившись на траву и пережёвывая листочек, – вечно в Робинзона! (5)Ежели непременно хотите, так давайте лучше беседочку строить.</a:t>
            </a:r>
          </a:p>
          <a:p>
            <a:r>
              <a:rPr lang="ru-RU" sz="1600" b="1" dirty="0" smtClean="0"/>
              <a:t> </a:t>
            </a:r>
            <a:r>
              <a:rPr lang="ru-RU" sz="1600" b="1" dirty="0" smtClean="0"/>
              <a:t>(</a:t>
            </a:r>
            <a:r>
              <a:rPr lang="ru-RU" sz="1600" b="1" dirty="0" smtClean="0"/>
              <a:t>6)Володя заметно важничал: должно быть, он гордился тем, что приехал на охотничьей лошади, и притворялся, что очень устал. (7)Может быть, и то, что у него уже было много здравого смысла и слишком мало силы воображения, чтобы вполне наслаждаться игрою в Робинзона. (8)Игра эта состояла в представлении сцен из Робинзона, которого мы читали незадолго перед этим.</a:t>
            </a:r>
          </a:p>
          <a:p>
            <a:pPr algn="ctr"/>
            <a:endParaRPr lang="ru-RU" sz="20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</a:rPr>
              <a:t>Из предложений 2—8 выпишите слово, в котором правописание приставки определяется её значением —</a:t>
            </a:r>
            <a:r>
              <a:rPr lang="ru-RU" sz="3200" b="1" i="1" dirty="0" smtClean="0">
                <a:solidFill>
                  <a:srgbClr val="FF0000"/>
                </a:solidFill>
              </a:rPr>
              <a:t>приближение</a:t>
            </a:r>
            <a:endParaRPr lang="ru-RU" sz="32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6000" b="1" dirty="0" smtClean="0"/>
              <a:t>приехал</a:t>
            </a:r>
            <a:endParaRPr lang="ru-RU" sz="60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643182"/>
            <a:ext cx="1928826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sz="1400" b="1" dirty="0" smtClean="0"/>
              <a:t>(3)Когда </a:t>
            </a:r>
            <a:r>
              <a:rPr lang="ru-RU" sz="1400" b="1" dirty="0" smtClean="0"/>
              <a:t>началась большая перемена</a:t>
            </a:r>
            <a:r>
              <a:rPr lang="ru-RU" sz="1400" b="1" dirty="0" smtClean="0"/>
              <a:t>, когда всех нас по </a:t>
            </a:r>
            <a:r>
              <a:rPr lang="ru-RU" sz="1400" b="1" dirty="0" smtClean="0"/>
              <a:t>случаю холодной</a:t>
            </a:r>
            <a:r>
              <a:rPr lang="ru-RU" sz="1400" b="1" dirty="0" smtClean="0"/>
              <a:t>, но сухой и </a:t>
            </a:r>
            <a:r>
              <a:rPr lang="ru-RU" sz="1400" b="1" dirty="0" smtClean="0"/>
              <a:t>солнечной погоды выпускали </a:t>
            </a:r>
            <a:r>
              <a:rPr lang="ru-RU" sz="1400" b="1" dirty="0" smtClean="0"/>
              <a:t>во двор и на </a:t>
            </a:r>
            <a:r>
              <a:rPr lang="ru-RU" sz="1400" b="1" dirty="0" smtClean="0"/>
              <a:t>нижней площадке лестницы </a:t>
            </a:r>
            <a:r>
              <a:rPr lang="ru-RU" sz="1400" b="1" dirty="0" smtClean="0"/>
              <a:t>я </a:t>
            </a:r>
            <a:r>
              <a:rPr lang="ru-RU" sz="1400" b="1" dirty="0" smtClean="0"/>
              <a:t>увидел </a:t>
            </a:r>
            <a:r>
              <a:rPr lang="ru-RU" sz="1400" b="1" dirty="0" smtClean="0"/>
              <a:t>мать, </a:t>
            </a:r>
            <a:r>
              <a:rPr lang="ru-RU" sz="1400" b="1" dirty="0" smtClean="0"/>
              <a:t>только </a:t>
            </a:r>
            <a:r>
              <a:rPr lang="ru-RU" sz="1400" b="1" dirty="0" smtClean="0"/>
              <a:t>тогда я </a:t>
            </a:r>
            <a:r>
              <a:rPr lang="ru-RU" sz="1400" b="1" dirty="0" smtClean="0"/>
              <a:t>вспомнил </a:t>
            </a:r>
            <a:r>
              <a:rPr lang="ru-RU" sz="1400" b="1" dirty="0" smtClean="0"/>
              <a:t>про </a:t>
            </a:r>
            <a:r>
              <a:rPr lang="ru-RU" sz="1400" b="1" dirty="0" smtClean="0"/>
              <a:t>конверт </a:t>
            </a:r>
            <a:r>
              <a:rPr lang="ru-RU" sz="1400" b="1" dirty="0" smtClean="0"/>
              <a:t>и понял, что она, видно, не </a:t>
            </a:r>
            <a:r>
              <a:rPr lang="ru-RU" sz="1400" b="1" dirty="0" smtClean="0"/>
              <a:t>стерпела </a:t>
            </a:r>
            <a:r>
              <a:rPr lang="ru-RU" sz="1400" b="1" dirty="0" smtClean="0"/>
              <a:t>и </a:t>
            </a:r>
            <a:r>
              <a:rPr lang="ru-RU" sz="1400" b="1" dirty="0" smtClean="0"/>
              <a:t>принесла </a:t>
            </a:r>
            <a:r>
              <a:rPr lang="ru-RU" sz="1400" b="1" dirty="0" smtClean="0"/>
              <a:t>его сама.</a:t>
            </a:r>
          </a:p>
          <a:p>
            <a:r>
              <a:rPr lang="ru-RU" sz="1400" b="1" dirty="0" smtClean="0"/>
              <a:t>(4)Мать, </a:t>
            </a:r>
            <a:r>
              <a:rPr lang="ru-RU" sz="1400" b="1" dirty="0" smtClean="0"/>
              <a:t>однако</a:t>
            </a:r>
            <a:r>
              <a:rPr lang="ru-RU" sz="1400" b="1" dirty="0" smtClean="0"/>
              <a:t>, </a:t>
            </a:r>
            <a:r>
              <a:rPr lang="ru-RU" sz="1400" b="1" dirty="0" smtClean="0"/>
              <a:t>стояла </a:t>
            </a:r>
            <a:r>
              <a:rPr lang="ru-RU" sz="1400" b="1" dirty="0" smtClean="0"/>
              <a:t>в </a:t>
            </a:r>
            <a:r>
              <a:rPr lang="ru-RU" sz="1400" b="1" dirty="0" smtClean="0"/>
              <a:t>сторонке </a:t>
            </a:r>
            <a:r>
              <a:rPr lang="ru-RU" sz="1400" b="1" dirty="0" smtClean="0"/>
              <a:t>в своей </a:t>
            </a:r>
            <a:r>
              <a:rPr lang="ru-RU" sz="1400" b="1" dirty="0" smtClean="0"/>
              <a:t>облысевшей </a:t>
            </a:r>
            <a:r>
              <a:rPr lang="ru-RU" sz="1400" b="1" dirty="0" smtClean="0"/>
              <a:t>шубёнке, в </a:t>
            </a:r>
            <a:r>
              <a:rPr lang="ru-RU" sz="1400" b="1" dirty="0" smtClean="0"/>
              <a:t>смешном капоре</a:t>
            </a:r>
            <a:r>
              <a:rPr lang="ru-RU" sz="1400" b="1" dirty="0" smtClean="0"/>
              <a:t>, под </a:t>
            </a:r>
            <a:r>
              <a:rPr lang="ru-RU" sz="1400" b="1" dirty="0" smtClean="0"/>
              <a:t>которым висели </a:t>
            </a:r>
            <a:r>
              <a:rPr lang="ru-RU" sz="1400" b="1" dirty="0" smtClean="0"/>
              <a:t>седые </a:t>
            </a:r>
            <a:r>
              <a:rPr lang="ru-RU" sz="1400" b="1" dirty="0" smtClean="0"/>
              <a:t>волосики</a:t>
            </a:r>
            <a:r>
              <a:rPr lang="ru-RU" sz="1400" b="1" dirty="0" smtClean="0"/>
              <a:t>, и с </a:t>
            </a:r>
            <a:r>
              <a:rPr lang="ru-RU" sz="1400" b="1" dirty="0" smtClean="0"/>
              <a:t>заметным волнением</a:t>
            </a:r>
            <a:r>
              <a:rPr lang="ru-RU" sz="1400" b="1" dirty="0" smtClean="0"/>
              <a:t>, как-то ещё более </a:t>
            </a:r>
            <a:r>
              <a:rPr lang="ru-RU" sz="1400" b="1" dirty="0" smtClean="0"/>
              <a:t>усиливавшим </a:t>
            </a:r>
            <a:r>
              <a:rPr lang="ru-RU" sz="1400" b="1" dirty="0" smtClean="0"/>
              <a:t>её </a:t>
            </a:r>
            <a:r>
              <a:rPr lang="ru-RU" sz="1400" b="1" dirty="0" smtClean="0"/>
              <a:t>жалкую внешность</a:t>
            </a:r>
            <a:r>
              <a:rPr lang="ru-RU" sz="1400" b="1" dirty="0" smtClean="0"/>
              <a:t>, </a:t>
            </a:r>
            <a:r>
              <a:rPr lang="ru-RU" sz="1400" b="1" dirty="0" smtClean="0"/>
              <a:t>беспомощно вглядывалась </a:t>
            </a:r>
            <a:r>
              <a:rPr lang="ru-RU" sz="1400" b="1" dirty="0" smtClean="0"/>
              <a:t>в </a:t>
            </a:r>
            <a:r>
              <a:rPr lang="ru-RU" sz="1400" b="1" dirty="0" smtClean="0"/>
              <a:t>бегущую </a:t>
            </a:r>
            <a:r>
              <a:rPr lang="ru-RU" sz="1400" b="1" dirty="0" smtClean="0"/>
              <a:t>мимо ораву </a:t>
            </a:r>
            <a:r>
              <a:rPr lang="ru-RU" sz="1400" b="1" dirty="0" smtClean="0"/>
              <a:t>гимназистов</a:t>
            </a:r>
            <a:r>
              <a:rPr lang="ru-RU" sz="1400" b="1" dirty="0" smtClean="0"/>
              <a:t>, </a:t>
            </a:r>
            <a:r>
              <a:rPr lang="ru-RU" sz="1400" b="1" dirty="0" smtClean="0"/>
              <a:t>которые</a:t>
            </a:r>
            <a:r>
              <a:rPr lang="ru-RU" sz="1400" b="1" dirty="0" smtClean="0"/>
              <a:t>, </a:t>
            </a:r>
            <a:r>
              <a:rPr lang="ru-RU" sz="1400" b="1" dirty="0" smtClean="0"/>
              <a:t>смеясь</a:t>
            </a:r>
            <a:r>
              <a:rPr lang="ru-RU" sz="1400" b="1" dirty="0" smtClean="0"/>
              <a:t>, на неё </a:t>
            </a:r>
            <a:r>
              <a:rPr lang="ru-RU" sz="1400" b="1" dirty="0" smtClean="0"/>
              <a:t>оглядывались </a:t>
            </a:r>
            <a:r>
              <a:rPr lang="ru-RU" sz="1400" b="1" dirty="0" smtClean="0"/>
              <a:t>и что-то друг другу </a:t>
            </a:r>
            <a:r>
              <a:rPr lang="ru-RU" sz="1400" b="1" dirty="0" smtClean="0"/>
              <a:t>говорили</a:t>
            </a:r>
            <a:r>
              <a:rPr lang="ru-RU" sz="1400" b="1" dirty="0" smtClean="0"/>
              <a:t>.</a:t>
            </a:r>
          </a:p>
          <a:p>
            <a:r>
              <a:rPr lang="ru-RU" sz="1400" b="1" dirty="0" smtClean="0"/>
              <a:t>(</a:t>
            </a:r>
            <a:r>
              <a:rPr lang="ru-RU" sz="1400" b="1" dirty="0" smtClean="0"/>
              <a:t>5)Приблизившись</a:t>
            </a:r>
            <a:r>
              <a:rPr lang="ru-RU" sz="1400" b="1" dirty="0" smtClean="0"/>
              <a:t>, я </a:t>
            </a:r>
            <a:r>
              <a:rPr lang="ru-RU" sz="1400" b="1" dirty="0" smtClean="0"/>
              <a:t>приостановился </a:t>
            </a:r>
            <a:r>
              <a:rPr lang="ru-RU" sz="1400" b="1" dirty="0" smtClean="0"/>
              <a:t>и хотел было </a:t>
            </a:r>
            <a:r>
              <a:rPr lang="ru-RU" sz="1400" b="1" dirty="0" smtClean="0"/>
              <a:t>незаметно проскочить</a:t>
            </a:r>
            <a:r>
              <a:rPr lang="ru-RU" sz="1400" b="1" dirty="0" smtClean="0"/>
              <a:t>, но мать, </a:t>
            </a:r>
            <a:r>
              <a:rPr lang="ru-RU" sz="1400" b="1" dirty="0" smtClean="0"/>
              <a:t>завидев </a:t>
            </a:r>
            <a:r>
              <a:rPr lang="ru-RU" sz="1400" b="1" dirty="0" smtClean="0"/>
              <a:t>меня и сразу </a:t>
            </a:r>
            <a:r>
              <a:rPr lang="ru-RU" sz="1400" b="1" dirty="0" err="1" smtClean="0"/>
              <a:t>засветясь</a:t>
            </a:r>
            <a:r>
              <a:rPr lang="ru-RU" sz="1400" b="1" dirty="0" smtClean="0"/>
              <a:t> ласковой улыбкой</a:t>
            </a:r>
            <a:r>
              <a:rPr lang="ru-RU" sz="1400" b="1" dirty="0" smtClean="0"/>
              <a:t>, </a:t>
            </a:r>
            <a:r>
              <a:rPr lang="ru-RU" sz="1400" b="1" dirty="0" smtClean="0"/>
              <a:t>помахала </a:t>
            </a:r>
            <a:r>
              <a:rPr lang="ru-RU" sz="1400" b="1" dirty="0" smtClean="0"/>
              <a:t>рукой, и я, хоть мне и было </a:t>
            </a:r>
            <a:r>
              <a:rPr lang="ru-RU" sz="1400" b="1" dirty="0" smtClean="0"/>
              <a:t>ужасно стыдно </a:t>
            </a:r>
            <a:r>
              <a:rPr lang="ru-RU" sz="1400" b="1" dirty="0" smtClean="0"/>
              <a:t>перед </a:t>
            </a:r>
            <a:r>
              <a:rPr lang="ru-RU" sz="1400" b="1" dirty="0" smtClean="0"/>
              <a:t>товарищами</a:t>
            </a:r>
            <a:r>
              <a:rPr lang="ru-RU" sz="1400" b="1" dirty="0" smtClean="0"/>
              <a:t>, подошёл к ней.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3—5 выпишите слово, в котором правописание приставки определяется её значением — «неполнота действия»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3200" b="1" dirty="0" smtClean="0"/>
              <a:t>приостановился</a:t>
            </a:r>
            <a:endParaRPr lang="ru-RU" sz="32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29454" y="2714620"/>
            <a:ext cx="2000264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</a:t>
            </a:r>
            <a:r>
              <a:rPr lang="ru-RU" b="1" dirty="0" smtClean="0"/>
              <a:t>(4)То, что она была маленькая и слабенькая, ещё можно было простить, но то, что Ася была труслива, – с этим Андрюша никак не мог примириться. (5)Асю можно было испугать, сделав ей страшные глаза; она боялась каждой встречной собачонки, убегала от гусей.</a:t>
            </a:r>
          </a:p>
          <a:p>
            <a:r>
              <a:rPr lang="ru-RU" b="1" dirty="0" smtClean="0"/>
              <a:t> </a:t>
            </a:r>
            <a:r>
              <a:rPr lang="ru-RU" b="1" dirty="0" smtClean="0"/>
              <a:t>(</a:t>
            </a:r>
            <a:r>
              <a:rPr lang="ru-RU" b="1" dirty="0" smtClean="0"/>
              <a:t>6)Очень неприятно было Андрюше сидеть с такой трусихой, и он всячески старался избавиться от Аси. (7)Поэтому он однажды принёс</a:t>
            </a:r>
          </a:p>
          <a:p>
            <a:r>
              <a:rPr lang="ru-RU" b="1" dirty="0" smtClean="0"/>
              <a:t>в стеклянной банке большого паука. (8)Увидев страшилище, Ася побледнела и тут же перебежала на другую парту.</a:t>
            </a:r>
          </a:p>
          <a:p>
            <a:pPr algn="ctr"/>
            <a:endParaRPr lang="ru-RU" sz="16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4—8 выпишите слово, в котором правописание приставки определяется её значением —</a:t>
            </a:r>
            <a:r>
              <a:rPr lang="ru-RU" sz="2800" b="1" i="1" dirty="0" smtClean="0">
                <a:solidFill>
                  <a:srgbClr val="FF0000"/>
                </a:solidFill>
              </a:rPr>
              <a:t>приближение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6600" b="1" dirty="0" smtClean="0"/>
              <a:t>принёс</a:t>
            </a:r>
          </a:p>
          <a:p>
            <a:pPr algn="ctr"/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Documents and Settings\муртаза\Мои документы\Downloads\quote-2019-03-17-155282038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890588"/>
            <a:ext cx="7620000" cy="507682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Блок-схема: типовой процесс 1">
            <a:hlinkClick r:id="rId2" action="ppaction://hlinksldjump"/>
          </p:cNvPr>
          <p:cNvSpPr/>
          <p:nvPr/>
        </p:nvSpPr>
        <p:spPr>
          <a:xfrm>
            <a:off x="1023912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9</a:t>
            </a:r>
            <a:endParaRPr lang="ru-RU" sz="4800" b="1" dirty="0"/>
          </a:p>
        </p:txBody>
      </p:sp>
      <p:sp>
        <p:nvSpPr>
          <p:cNvPr id="3" name="Блок-схема: типовой процесс 2">
            <a:hlinkClick r:id="rId3" action="ppaction://hlinksldjump"/>
          </p:cNvPr>
          <p:cNvSpPr/>
          <p:nvPr/>
        </p:nvSpPr>
        <p:spPr>
          <a:xfrm>
            <a:off x="2857488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10</a:t>
            </a:r>
            <a:endParaRPr lang="ru-RU" sz="4400" b="1" dirty="0"/>
          </a:p>
        </p:txBody>
      </p:sp>
      <p:sp>
        <p:nvSpPr>
          <p:cNvPr id="4" name="Блок-схема: типовой процесс 3">
            <a:hlinkClick r:id="rId4" action="ppaction://hlinksldjump"/>
          </p:cNvPr>
          <p:cNvSpPr/>
          <p:nvPr/>
        </p:nvSpPr>
        <p:spPr>
          <a:xfrm>
            <a:off x="4786314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11</a:t>
            </a:r>
            <a:endParaRPr lang="ru-RU" sz="4800" b="1" dirty="0"/>
          </a:p>
        </p:txBody>
      </p:sp>
      <p:sp>
        <p:nvSpPr>
          <p:cNvPr id="5" name="Блок-схема: типовой процесс 4">
            <a:hlinkClick r:id="rId5" action="ppaction://hlinksldjump"/>
          </p:cNvPr>
          <p:cNvSpPr/>
          <p:nvPr/>
        </p:nvSpPr>
        <p:spPr>
          <a:xfrm>
            <a:off x="6667514" y="342900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12</a:t>
            </a:r>
            <a:endParaRPr lang="ru-RU" sz="4800" b="1" dirty="0"/>
          </a:p>
        </p:txBody>
      </p:sp>
      <p:sp>
        <p:nvSpPr>
          <p:cNvPr id="6" name="Блок-схема: типовой процесс 5">
            <a:hlinkClick r:id="rId6" action="ppaction://hlinksldjump"/>
          </p:cNvPr>
          <p:cNvSpPr/>
          <p:nvPr/>
        </p:nvSpPr>
        <p:spPr>
          <a:xfrm>
            <a:off x="976287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1</a:t>
            </a:r>
            <a:endParaRPr lang="ru-RU" sz="4000" b="1" dirty="0"/>
          </a:p>
        </p:txBody>
      </p:sp>
      <p:sp>
        <p:nvSpPr>
          <p:cNvPr id="7" name="Блок-схема: типовой процесс 6">
            <a:hlinkClick r:id="rId7" action="ppaction://hlinksldjump"/>
          </p:cNvPr>
          <p:cNvSpPr/>
          <p:nvPr/>
        </p:nvSpPr>
        <p:spPr>
          <a:xfrm>
            <a:off x="2857488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2</a:t>
            </a:r>
            <a:endParaRPr lang="ru-RU" sz="4400" b="1" dirty="0"/>
          </a:p>
        </p:txBody>
      </p:sp>
      <p:sp>
        <p:nvSpPr>
          <p:cNvPr id="8" name="Блок-схема: типовой процесс 7">
            <a:hlinkClick r:id="rId8" action="ppaction://hlinksldjump"/>
          </p:cNvPr>
          <p:cNvSpPr/>
          <p:nvPr/>
        </p:nvSpPr>
        <p:spPr>
          <a:xfrm>
            <a:off x="4738689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3</a:t>
            </a:r>
            <a:endParaRPr lang="ru-RU" sz="4400" b="1" dirty="0"/>
          </a:p>
        </p:txBody>
      </p:sp>
      <p:sp>
        <p:nvSpPr>
          <p:cNvPr id="9" name="Блок-схема: типовой процесс 8">
            <a:hlinkClick r:id="rId9" action="ppaction://hlinksldjump"/>
          </p:cNvPr>
          <p:cNvSpPr/>
          <p:nvPr/>
        </p:nvSpPr>
        <p:spPr>
          <a:xfrm>
            <a:off x="6619889" y="57148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4</a:t>
            </a:r>
            <a:endParaRPr lang="ru-RU" sz="4800" b="1" dirty="0"/>
          </a:p>
        </p:txBody>
      </p:sp>
      <p:sp>
        <p:nvSpPr>
          <p:cNvPr id="10" name="Блок-схема: типовой процесс 9">
            <a:hlinkClick r:id="rId10" action="ppaction://hlinksldjump"/>
          </p:cNvPr>
          <p:cNvSpPr/>
          <p:nvPr/>
        </p:nvSpPr>
        <p:spPr>
          <a:xfrm>
            <a:off x="1071538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13</a:t>
            </a:r>
            <a:endParaRPr lang="ru-RU" sz="4400" b="1" dirty="0"/>
          </a:p>
        </p:txBody>
      </p:sp>
      <p:sp>
        <p:nvSpPr>
          <p:cNvPr id="11" name="Блок-схема: типовой процесс 10">
            <a:hlinkClick r:id="rId11" action="ppaction://hlinksldjump"/>
          </p:cNvPr>
          <p:cNvSpPr/>
          <p:nvPr/>
        </p:nvSpPr>
        <p:spPr>
          <a:xfrm>
            <a:off x="2928926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14</a:t>
            </a:r>
            <a:endParaRPr lang="ru-RU" sz="4400" b="1" dirty="0"/>
          </a:p>
        </p:txBody>
      </p:sp>
      <p:sp>
        <p:nvSpPr>
          <p:cNvPr id="12" name="Блок-схема: типовой процесс 11">
            <a:hlinkClick r:id="rId12" action="ppaction://hlinksldjump"/>
          </p:cNvPr>
          <p:cNvSpPr/>
          <p:nvPr/>
        </p:nvSpPr>
        <p:spPr>
          <a:xfrm>
            <a:off x="4786314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15</a:t>
            </a:r>
            <a:endParaRPr lang="ru-RU" sz="4400" b="1" dirty="0"/>
          </a:p>
        </p:txBody>
      </p:sp>
      <p:sp>
        <p:nvSpPr>
          <p:cNvPr id="13" name="Блок-схема: типовой процесс 12">
            <a:hlinkClick r:id="rId13" action="ppaction://hlinksldjump"/>
          </p:cNvPr>
          <p:cNvSpPr/>
          <p:nvPr/>
        </p:nvSpPr>
        <p:spPr>
          <a:xfrm>
            <a:off x="6619889" y="485776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16</a:t>
            </a:r>
            <a:endParaRPr lang="ru-RU" sz="4800" b="1" dirty="0"/>
          </a:p>
        </p:txBody>
      </p:sp>
      <p:sp>
        <p:nvSpPr>
          <p:cNvPr id="14" name="Блок-схема: типовой процесс 13">
            <a:hlinkClick r:id="rId14" action="ppaction://hlinksldjump"/>
          </p:cNvPr>
          <p:cNvSpPr/>
          <p:nvPr/>
        </p:nvSpPr>
        <p:spPr>
          <a:xfrm>
            <a:off x="952474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000" b="1" dirty="0" smtClean="0"/>
              <a:t>5</a:t>
            </a:r>
            <a:endParaRPr lang="ru-RU" sz="4000" b="1" dirty="0"/>
          </a:p>
        </p:txBody>
      </p:sp>
      <p:sp>
        <p:nvSpPr>
          <p:cNvPr id="15" name="Блок-схема: типовой процесс 14">
            <a:hlinkClick r:id="rId15" action="ppaction://hlinksldjump"/>
          </p:cNvPr>
          <p:cNvSpPr/>
          <p:nvPr/>
        </p:nvSpPr>
        <p:spPr>
          <a:xfrm>
            <a:off x="2833675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6</a:t>
            </a:r>
            <a:endParaRPr lang="ru-RU" sz="4400" b="1" dirty="0"/>
          </a:p>
        </p:txBody>
      </p:sp>
      <p:sp>
        <p:nvSpPr>
          <p:cNvPr id="16" name="Блок-схема: типовой процесс 15">
            <a:hlinkClick r:id="rId16" action="ppaction://hlinksldjump"/>
          </p:cNvPr>
          <p:cNvSpPr/>
          <p:nvPr/>
        </p:nvSpPr>
        <p:spPr>
          <a:xfrm>
            <a:off x="4714876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7</a:t>
            </a:r>
            <a:endParaRPr lang="ru-RU" sz="4800" b="1" dirty="0"/>
          </a:p>
        </p:txBody>
      </p:sp>
      <p:sp>
        <p:nvSpPr>
          <p:cNvPr id="17" name="Блок-схема: типовой процесс 16">
            <a:hlinkClick r:id="rId17" action="ppaction://hlinksldjump"/>
          </p:cNvPr>
          <p:cNvSpPr/>
          <p:nvPr/>
        </p:nvSpPr>
        <p:spPr>
          <a:xfrm>
            <a:off x="6596076" y="2000240"/>
            <a:ext cx="1500198" cy="714380"/>
          </a:xfrm>
          <a:prstGeom prst="flowChartPredefinedProcess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8</a:t>
            </a:r>
            <a:endParaRPr lang="ru-RU" sz="4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/>
              <a:t>(6)Корольков лежал у себя в комнате на диване и думал о том, что Оксана не умеет разговаривать с матерью, а Надежда — с дочерью. (7)Она командует, унижая её. (8)И они зажигаются друг о друга, как спичка о коробок. (9)Корольков знал по себе: от него тоже можно чего-то добиться только лестью. (10)Лесть как бы приподнимала его возможности, и он стремился поднять себя до этого нового и приятного ему предела</a:t>
            </a:r>
            <a:endParaRPr lang="ru-RU" sz="20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6—10 выпишите слово, в котором правописание приставки определяется её значением — «неполнота действия»</a:t>
            </a:r>
          </a:p>
          <a:p>
            <a:pPr algn="ctr"/>
            <a:endParaRPr lang="ru-RU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72330" y="2714620"/>
            <a:ext cx="1857388" cy="3214710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3200" b="1" dirty="0" smtClean="0"/>
              <a:t>приподнимала</a:t>
            </a:r>
            <a:endParaRPr lang="ru-RU" sz="32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72330" y="2714620"/>
            <a:ext cx="1857388" cy="32147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ответ</a:t>
            </a:r>
            <a:endParaRPr lang="ru-RU" sz="4400" b="1" dirty="0"/>
          </a:p>
        </p:txBody>
      </p:sp>
      <p:sp>
        <p:nvSpPr>
          <p:cNvPr id="11" name="Управляющая кнопка: домой 10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400" b="1" dirty="0" smtClean="0"/>
              <a:t>(4)И среди них </a:t>
            </a:r>
            <a:r>
              <a:rPr lang="ru-RU" sz="2400" b="1" dirty="0" err="1" smtClean="0"/>
              <a:t>Аниска</a:t>
            </a:r>
            <a:r>
              <a:rPr lang="ru-RU" sz="2400" b="1" dirty="0" smtClean="0"/>
              <a:t> увидела чужую девочку: она была в коротком красном платье, аккуратно заплетенные косички с большими бантами лежали на плечах. (5)Лиза кружилась возле неё, щупала её платье, разглядывала пуговки на груди. (6)Конечно, и Танюшка щебетала, как воробей.</a:t>
            </a:r>
            <a:endParaRPr lang="ru-RU" sz="2400" b="1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4–6 выпишите слово, в котором правописание приставки зависит от глухости –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3600" b="1" dirty="0" smtClean="0"/>
              <a:t>разглядывала</a:t>
            </a:r>
            <a:endParaRPr lang="ru-RU" sz="36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3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pPr algn="ctr"/>
            <a:endParaRPr lang="ru-RU" sz="1200" dirty="0" smtClean="0"/>
          </a:p>
          <a:p>
            <a:endParaRPr lang="ru-RU" sz="1600" b="1" dirty="0" smtClean="0"/>
          </a:p>
          <a:p>
            <a:r>
              <a:rPr lang="ru-RU" sz="1600" b="1" dirty="0" smtClean="0"/>
              <a:t>(2)«Одетую» мной книгу Житкова «Что я видел» Татьяна Львовна признала образцовой, и я, уединившись в библиотечных кулисах, множил, вдохновлённый похвалой, свои образцы.</a:t>
            </a:r>
          </a:p>
          <a:p>
            <a:r>
              <a:rPr lang="ru-RU" sz="1600" b="1" dirty="0" smtClean="0"/>
              <a:t>(3)Благоговейная тишина, запахи книг оказывали на меня магическое действие. (4)На моём счету числилось пока что ничтожно мало прочитанного, зато всякий раз именно в этой тишине книжные герои оживали в моём воображении! (5)Не дома, где мне никто не мешал, не в школе, где всегда в изобилии приходят посторонние мысли, не по дороге домой или из дома, когда у всякого человека есть множество способов подумать о разных разностях, а вот именно здесь, в тишине закутка, ярко и зримо представали передо мной </a:t>
            </a:r>
            <a:r>
              <a:rPr lang="ru-RU" sz="1600" b="1" dirty="0" err="1" smtClean="0"/>
              <a:t>расцвеченые</a:t>
            </a:r>
            <a:r>
              <a:rPr lang="ru-RU" sz="1600" b="1" dirty="0" smtClean="0"/>
              <a:t>, ожившие сцены, и я превращался в самых неожиданных героев</a:t>
            </a:r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2—5 выпишите слово, в котором правописание приставки определяется её значением — «приближение»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5400" b="1" dirty="0" smtClean="0"/>
              <a:t>приходят</a:t>
            </a:r>
            <a:endParaRPr lang="ru-RU" sz="54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29454" y="2714620"/>
            <a:ext cx="2071702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b="1" dirty="0" smtClean="0"/>
              <a:t>ответ</a:t>
            </a:r>
            <a:endParaRPr lang="ru-RU" sz="5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– (62)Что ты, – сказал Димка девочке и тихо добавил: – Эта змея —обыкновенный уж. (63)Про гремучую я придумал для интереса. (64)И убивать мы её не будем. (65)Ужи – безвредные змеи.</a:t>
            </a:r>
          </a:p>
          <a:p>
            <a:r>
              <a:rPr lang="ru-RU" sz="2000" b="1" dirty="0" smtClean="0"/>
              <a:t>(66)Девочка засмеялась и побежала с Димкой догонять нетерпеливых мальчишек.</a:t>
            </a:r>
          </a:p>
          <a:p>
            <a:r>
              <a:rPr lang="ru-RU" sz="2000" b="1" dirty="0" smtClean="0"/>
              <a:t>(67)Так я и не успел сказать ребятам, что самым лучшим вожаком для них будет Димка. (68)Он научит их всех мечтать…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62—66 выпишите слово, в котором правописание приставки зависит от глухости –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4000" b="1" dirty="0" smtClean="0"/>
              <a:t>безвредные</a:t>
            </a:r>
            <a:endParaRPr lang="ru-RU" sz="4000" b="1" dirty="0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(1)Всех женщин своей большой семьи, от бабушки до правнучки, прадед называл «доченьками». (2)Всех мужчин – «сыночками». (3)Последние годы он был совсем слеп, отличал только свет от тьмы: видел окно, горящую лампу. (4)Разговаривал он мало, но постоянно что-то шептал так тихо, что было почти неслышно. (5)Видно было только, как двигаются седые усы над провалившимся ртом – за это звали его дети дедом-шептуном.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Из предложений 1—5 выпишите слово, в котором правописание приставки зависит от глухости – звонкости последующего согласного.</a:t>
            </a:r>
          </a:p>
          <a:p>
            <a:pPr algn="ctr"/>
            <a:endParaRPr lang="ru-RU" sz="2400" b="1" dirty="0"/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3600" b="1" dirty="0" smtClean="0"/>
              <a:t>разговаривал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6929454" y="2714620"/>
            <a:ext cx="2000264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 smtClean="0"/>
              <a:t> (11)Отсутствие однообразия и было Машиным образом.</a:t>
            </a:r>
          </a:p>
          <a:p>
            <a:r>
              <a:rPr lang="ru-RU" dirty="0" smtClean="0"/>
              <a:t>(12)Никто не считал Машу чемпионкой класса по «многоборью», так как она ни с кем не боролась, поскольку её первенство было бесспорным.</a:t>
            </a:r>
          </a:p>
          <a:p>
            <a:r>
              <a:rPr lang="ru-RU" dirty="0" smtClean="0"/>
              <a:t>(13)Во всём, кроме жен­ственности и красоты: тут первой считалась Ляля.</a:t>
            </a:r>
          </a:p>
          <a:p>
            <a:r>
              <a:rPr lang="ru-RU" dirty="0" smtClean="0"/>
              <a:t>(14)Красивые женщины даже во сне не забывают, что они красивы. </a:t>
            </a:r>
          </a:p>
          <a:p>
            <a:pPr algn="ctr"/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11—14 выпишите слово, в котором правописание приставки зависит от глухости —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3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r>
              <a:rPr lang="ru-RU" sz="4000" b="1" dirty="0" smtClean="0"/>
              <a:t>бесспорным</a:t>
            </a:r>
          </a:p>
          <a:p>
            <a:endParaRPr lang="ru-RU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643182"/>
            <a:ext cx="1928826" cy="335758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 smtClean="0"/>
              <a:t>ответ</a:t>
            </a:r>
            <a:endParaRPr lang="ru-RU" sz="44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кругленный прямоугольник 1"/>
          <p:cNvSpPr/>
          <p:nvPr/>
        </p:nvSpPr>
        <p:spPr>
          <a:xfrm>
            <a:off x="285720" y="2714620"/>
            <a:ext cx="6500858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sz="2000" b="1" dirty="0" smtClean="0"/>
              <a:t>(12)Тот, пошатываясь от слабости, шагнул к ней из окружения.</a:t>
            </a:r>
          </a:p>
          <a:p>
            <a:r>
              <a:rPr lang="ru-RU" sz="2000" b="1" dirty="0" smtClean="0"/>
              <a:t> (13)«Агни, </a:t>
            </a:r>
            <a:r>
              <a:rPr lang="ru-RU" sz="2000" b="1" dirty="0" err="1" smtClean="0"/>
              <a:t>борзеешь</a:t>
            </a:r>
            <a:r>
              <a:rPr lang="ru-RU" sz="2000" b="1" dirty="0" smtClean="0"/>
              <a:t>…» – раздался за его спиной угрожающий шёпот.</a:t>
            </a:r>
          </a:p>
          <a:p>
            <a:r>
              <a:rPr lang="ru-RU" sz="2000" b="1" dirty="0" smtClean="0"/>
              <a:t> (14)И старшеклассник, сплюнув, поднялся с земли.</a:t>
            </a:r>
          </a:p>
          <a:p>
            <a:r>
              <a:rPr lang="ru-RU" sz="2000" b="1" dirty="0" smtClean="0"/>
              <a:t> (15)Агния рывком оттащила мальчика за спину.</a:t>
            </a:r>
          </a:p>
          <a:p>
            <a:r>
              <a:rPr lang="ru-RU" sz="2000" b="1" dirty="0" smtClean="0"/>
              <a:t> (16)«Беги!» – приказала она, оттолкнув его, и шагнула навстречу противникам.</a:t>
            </a:r>
          </a:p>
          <a:p>
            <a:pPr algn="ctr"/>
            <a:endParaRPr lang="ru-RU" sz="24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20" y="500042"/>
            <a:ext cx="8572560" cy="157163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Из предложений 12—16 выпишите слово, в котором правописание приставки зависит от глухости – звонкости последующего согласного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8" name="Управляющая кнопка: домой 7">
            <a:hlinkClick r:id="rId2" action="ppaction://hlinksldjump" highlightClick="1"/>
          </p:cNvPr>
          <p:cNvSpPr/>
          <p:nvPr/>
        </p:nvSpPr>
        <p:spPr>
          <a:xfrm>
            <a:off x="7215206" y="6215082"/>
            <a:ext cx="1643074" cy="428628"/>
          </a:xfrm>
          <a:prstGeom prst="actionButtonHome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нажми</a:t>
            </a:r>
            <a:endParaRPr lang="ru-RU" sz="2400" b="1" dirty="0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hilly" dir="t">
              <a:rot lat="0" lon="0" rev="18480000"/>
            </a:lightRig>
          </a:scene3d>
          <a:sp3d prstMaterial="clear">
            <a:bevelT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4800" b="1" dirty="0" smtClean="0"/>
              <a:t>раздался</a:t>
            </a:r>
            <a:endParaRPr lang="ru-RU" sz="4800" b="1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7000892" y="2714620"/>
            <a:ext cx="1928826" cy="32861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800" b="1" dirty="0" smtClean="0"/>
              <a:t>ответ</a:t>
            </a:r>
            <a:endParaRPr lang="ru-RU" sz="4800" b="1" dirty="0"/>
          </a:p>
        </p:txBody>
      </p: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1398</Words>
  <Application>Microsoft Office PowerPoint</Application>
  <PresentationFormat>Экран (4:3)</PresentationFormat>
  <Paragraphs>133</Paragraphs>
  <Slides>19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муртаза</dc:creator>
  <cp:lastModifiedBy>муртаза</cp:lastModifiedBy>
  <cp:revision>32</cp:revision>
  <dcterms:created xsi:type="dcterms:W3CDTF">2019-03-15T14:01:18Z</dcterms:created>
  <dcterms:modified xsi:type="dcterms:W3CDTF">2019-03-17T11:06:23Z</dcterms:modified>
</cp:coreProperties>
</file>