
<file path=[Content_Types].xml><?xml version="1.0" encoding="utf-8"?>
<Types xmlns="http://schemas.openxmlformats.org/package/2006/content-types"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microsoft.com/office/2006/relationships/vbaProject" Target="vbaProject.bin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</dc:creator>
  <cp:revision>16</cp:revision>
  <dcterms:created xsi:type="dcterms:W3CDTF">2010-02-09T18:22:56Z</dcterms:created>
  <dcterms:modified xsi:type="dcterms:W3CDTF">2010-02-11T18:51:20Z</dcterms:modified>
</cp:coreProperties>
</file>