
<file path=[Content_Types].xml><?xml version="1.0" encoding="utf-8"?>
<Types xmlns="http://schemas.openxmlformats.org/package/2006/content-types"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ppt/activeX/activeX20.xml" ContentType="application/vnd.ms-office.activeX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-8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microsoft.com/office/2006/relationships/vbaProject" Target="vbaProject.bin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16;617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11.02.2010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11.02.2010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name="CommandButton1" r:id="rId2" imgW="1076400" imgH="495360"/>
      <p:control spid="7171" name="CommandButton2" r:id="rId3" imgW="1352520" imgH="495360"/>
      <p:control spid="7173" name="TextBox1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11.02.2010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name="CommandButton1" r:id="rId2" imgW="1076400" imgH="495360"/>
      <p:control spid="2051" name="CommandButton2" r:id="rId3" imgW="1352520" imgH="495360"/>
      <p:control spid="2053" name="TextBox1" r:id="rId4" imgW="981000" imgH="219240"/>
      <p:control spid="2054" name="CommandButton4" r:id="rId5" imgW="590400" imgH="552600"/>
      <p:control spid="2055" name="CommandButton5" r:id="rId6" imgW="590400" imgH="552600"/>
      <p:control spid="2056" name="CommandButton6" r:id="rId7" imgW="590400" imgH="552600"/>
      <p:control spid="2057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11.02.2010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name="CommandButton1" r:id="rId2" imgW="1076400" imgH="495360"/>
      <p:control spid="4099" name="CommandButton2" r:id="rId3" imgW="1352520" imgH="495360"/>
      <p:control spid="4101" name="TextBox1" r:id="rId4" imgW="990720" imgH="219240"/>
      <p:control spid="4102" name="CommandButton4" r:id="rId5" imgW="590400" imgH="552600"/>
      <p:control spid="4103" name="CommandButton5" r:id="rId6" imgW="590400" imgH="552600"/>
      <p:control spid="4104" name="CommandButton6" r:id="rId7" imgW="590400" imgH="552600"/>
      <p:control spid="4105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11.02.2010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name="CommandButton1" r:id="rId2" imgW="1076400" imgH="495360"/>
      <p:control spid="5123" name="CommandButton2" r:id="rId3" imgW="1352520" imgH="495360"/>
      <p:control spid="5125" name="TextBox1" r:id="rId4" imgW="990720" imgH="219240"/>
      <p:control spid="5126" name="CommandButton4" r:id="rId5" imgW="590400" imgH="552600"/>
      <p:control spid="5127" name="CommandButton5" r:id="rId6" imgW="590400" imgH="552600"/>
      <p:control spid="5128" name="CommandButton6" r:id="rId7" imgW="590400" imgH="552600"/>
      <p:control spid="5129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11.02.2010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name="CommandButton1" r:id="rId2" imgW="1076400" imgH="495360"/>
      <p:control spid="6147" name="CommandButton2" r:id="rId3" imgW="1352520" imgH="495360"/>
      <p:control spid="6149" name="TextBox1" r:id="rId4" imgW="990720" imgH="219240"/>
      <p:control spid="6150" name="CommandButton4" r:id="rId5" imgW="590400" imgH="552600"/>
      <p:control spid="6151" name="CommandButton5" r:id="rId6" imgW="590400" imgH="552600"/>
      <p:control spid="6152" name="CommandButton6" r:id="rId7" imgW="590400" imgH="552600"/>
      <p:control spid="6153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11.02.2010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name="TextBox1" r:id="rId2" imgW="981000" imgH="219240"/>
      <p:control spid="8201" name="CommandButton1" r:id="rId3" imgW="5600880" imgH="800280"/>
      <p:control spid="8202" name="TextBox2" r:id="rId4" imgW="1209600" imgH="771480"/>
      <p:control spid="8203" name="CommandButton2" r:id="rId5" imgW="5600880" imgH="800280"/>
      <p:control spid="8204" name="TextBox3" r:id="rId6" imgW="1209600" imgH="771480"/>
      <p:control spid="8205" name="CommandButton3" r:id="rId7" imgW="5600880" imgH="800280"/>
      <p:control spid="8206" name="TextBox4" r:id="rId8" imgW="1209600" imgH="771480"/>
      <p:control spid="8207" name="CommandButton4" r:id="rId9" imgW="5600880" imgH="800280"/>
      <p:control spid="8208" name="TextBox5" r:id="rId10" imgW="1209600" imgH="771480"/>
      <p:control spid="8209" name="CommandButton5" r:id="rId11" imgW="3419640" imgH="800280"/>
      <p:control spid="8210" name="CommandButton6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11.02.2010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11.02.2010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класс</dc:title>
  <dc:creator>эмм</dc:creator>
  <cp:revision>16</cp:revision>
  <dcterms:created xsi:type="dcterms:W3CDTF">2010-02-09T18:22:56Z</dcterms:created>
  <dcterms:modified xsi:type="dcterms:W3CDTF">2010-02-11T18:51:20Z</dcterms:modified>
</cp:coreProperties>
</file>