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rgbClr val="03D4A8">
                <a:alpha val="40000"/>
              </a:srgb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23C94-8084-4701-AA1F-00DB3E669A6A}" type="datetimeFigureOut">
              <a:rPr lang="ru-RU" smtClean="0"/>
              <a:pPr/>
              <a:t>11.01.2019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714356"/>
            <a:ext cx="7929618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6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Викторина по физике</a:t>
            </a:r>
          </a:p>
          <a:p>
            <a:pPr algn="ctr"/>
            <a:r>
              <a:rPr lang="ru-RU" sz="6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Автор-Гусенов</a:t>
            </a:r>
            <a:r>
              <a:rPr lang="ru-RU" sz="6000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М.М</a:t>
            </a:r>
            <a:r>
              <a:rPr lang="ru-RU" sz="6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</a:t>
            </a:r>
          </a:p>
          <a:p>
            <a:pPr algn="ctr"/>
            <a:r>
              <a:rPr lang="ru-RU" sz="6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МКОУ «</a:t>
            </a:r>
            <a:r>
              <a:rPr lang="ru-RU" sz="60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Игалин</a:t>
            </a:r>
            <a:r>
              <a:rPr lang="ru-RU" sz="6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</a:t>
            </a:r>
            <a:r>
              <a:rPr lang="ru-RU" sz="60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кая</a:t>
            </a:r>
            <a:r>
              <a:rPr lang="ru-RU" sz="6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СОШ»</a:t>
            </a:r>
          </a:p>
          <a:p>
            <a:pPr algn="ctr"/>
            <a:r>
              <a:rPr lang="ru-RU" sz="6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2018 год</a:t>
            </a:r>
            <a:endParaRPr lang="ru-RU" sz="6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Как включают в цепь прибор для измерения силы тока? 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C000"/>
                </a:solidFill>
              </a:rPr>
              <a:t>последовательно</a:t>
            </a:r>
            <a:endParaRPr lang="ru-RU" sz="44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4000" b="1" dirty="0" smtClean="0">
                <a:solidFill>
                  <a:srgbClr val="FF0000"/>
                </a:solidFill>
              </a:rPr>
              <a:t>Атом, потерявший электрон</a:t>
            </a:r>
          </a:p>
          <a:p>
            <a:pPr algn="ctr"/>
            <a:endParaRPr lang="ru-RU" dirty="0"/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положительный ион 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Числовое значение второй космической скорости для Земли? </a:t>
            </a:r>
          </a:p>
          <a:p>
            <a:pPr algn="ctr"/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</a:rPr>
              <a:t>11,2 км/с 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200" b="1" dirty="0" smtClean="0">
                <a:solidFill>
                  <a:srgbClr val="FF0000"/>
                </a:solidFill>
              </a:rPr>
              <a:t>Способ передачи энергии путём перемещения жидкости или газа </a:t>
            </a:r>
          </a:p>
          <a:p>
            <a:pPr algn="ctr"/>
            <a:endParaRPr lang="ru-RU" dirty="0"/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C000"/>
                </a:solidFill>
              </a:rPr>
              <a:t>конвекция </a:t>
            </a:r>
            <a:endParaRPr lang="ru-RU" sz="66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Явление резкого возрастания амплитуды вынужденных колебаний</a:t>
            </a:r>
          </a:p>
          <a:p>
            <a:pPr algn="ctr"/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C000"/>
                </a:solidFill>
              </a:rPr>
              <a:t>резонанс</a:t>
            </a:r>
            <a:endParaRPr lang="ru-RU" sz="66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solidFill>
                  <a:srgbClr val="FF0000"/>
                </a:solidFill>
              </a:rPr>
              <a:t>График изменения макроскопических параметров газа при изотермическом процессе</a:t>
            </a:r>
          </a:p>
          <a:p>
            <a:pPr algn="ctr"/>
            <a:endParaRPr lang="ru-RU" dirty="0"/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</a:rPr>
              <a:t>изотерма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200" b="1" dirty="0" smtClean="0">
                <a:solidFill>
                  <a:srgbClr val="FF0000"/>
                </a:solidFill>
              </a:rPr>
              <a:t>Единица количества вещества</a:t>
            </a:r>
          </a:p>
          <a:p>
            <a:pPr algn="ctr"/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rgbClr val="FFC000"/>
                </a:solidFill>
              </a:rPr>
              <a:t>моль</a:t>
            </a:r>
            <a:endParaRPr lang="ru-RU" sz="8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solidFill>
                  <a:srgbClr val="FF0000"/>
                </a:solidFill>
              </a:rPr>
              <a:t>Явление резкого возрастания силы тока при внезапном “падении” сопротивления. </a:t>
            </a:r>
          </a:p>
          <a:p>
            <a:pPr algn="ctr"/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C000"/>
                </a:solidFill>
              </a:rPr>
              <a:t>короткое замыкание </a:t>
            </a:r>
            <a:endParaRPr lang="ru-RU" sz="44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solidFill>
                  <a:srgbClr val="FF0000"/>
                </a:solidFill>
              </a:rPr>
              <a:t>Простое устройство, состоящее из катушки, надетой на железный сердечник</a:t>
            </a:r>
          </a:p>
          <a:p>
            <a:pPr algn="ctr"/>
            <a:endParaRPr lang="ru-RU" dirty="0"/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электромагнит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solidFill>
                  <a:srgbClr val="FF0000"/>
                </a:solidFill>
              </a:rPr>
              <a:t>Раздел механики, изучающий движение тел в поле тяжести Земли</a:t>
            </a:r>
          </a:p>
          <a:p>
            <a:pPr algn="ctr"/>
            <a:endParaRPr lang="ru-RU" dirty="0"/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</a:rPr>
              <a:t>баллистика 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Минимальный интервал времени, через который движение повторяется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C000"/>
                </a:solidFill>
              </a:rPr>
              <a:t>период</a:t>
            </a:r>
            <a:endParaRPr lang="ru-RU" sz="72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/>
              <a:t>Физическая величина, характеризующая экономичность устройств и двигателей </a:t>
            </a:r>
          </a:p>
          <a:p>
            <a:pPr algn="ctr"/>
            <a:endParaRPr lang="ru-RU" sz="2400" b="1" dirty="0"/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C000"/>
                </a:solidFill>
              </a:rPr>
              <a:t>КПД </a:t>
            </a:r>
            <a:endParaRPr lang="ru-RU" sz="72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7" y="642918"/>
            <a:ext cx="7072362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Физик стремится сделать сложные вещи простыми,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а поэт - простые вещи - сложными.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Лев Д. Ландау</a:t>
            </a:r>
          </a:p>
          <a:p>
            <a:pPr algn="ctr"/>
            <a:endParaRPr lang="ru-RU" sz="20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rgbClr val="FF0000"/>
                </a:solidFill>
              </a:rPr>
              <a:t>Электронейтральная</a:t>
            </a:r>
            <a:r>
              <a:rPr lang="ru-RU" sz="2800" b="1" dirty="0" smtClean="0">
                <a:solidFill>
                  <a:srgbClr val="FF0000"/>
                </a:solidFill>
              </a:rPr>
              <a:t> совокупность нейтральных и заряженных частиц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</a:rPr>
              <a:t>плазма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Физическая величина, показывающая, как быстро меняется скорость тела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C000"/>
                </a:solidFill>
              </a:rPr>
              <a:t>ускорение</a:t>
            </a:r>
            <a:endParaRPr lang="ru-RU" sz="54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Физическая величина, показывающая, как быстро движется тело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</a:rPr>
              <a:t>скорость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dirty="0" smtClean="0">
                <a:solidFill>
                  <a:srgbClr val="FF0000"/>
                </a:solidFill>
              </a:rPr>
              <a:t>Способ передачи энергии путём перемещения жидкости или газа. </a:t>
            </a:r>
          </a:p>
          <a:p>
            <a:pPr algn="ctr"/>
            <a:endParaRPr lang="ru-RU" dirty="0"/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</a:rPr>
              <a:t>конвекция 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Процесс выделения вещества на электродах при пропускании тока через электролит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</a:rPr>
              <a:t>электролиз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Явление сохранения скорости при отсутствии действия на тело других тел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</a:rPr>
              <a:t>инерция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На каких явлениях основано действие медицинского шприца? </a:t>
            </a:r>
          </a:p>
          <a:p>
            <a:pPr algn="ctr"/>
            <a:endParaRPr lang="ru-RU" dirty="0"/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На существовании атмосферного давления </a:t>
            </a:r>
          </a:p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и давления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219</Words>
  <Application>Microsoft Office PowerPoint</Application>
  <PresentationFormat>Экран (4:3)</PresentationFormat>
  <Paragraphs>46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Физика</dc:title>
  <dc:creator>муртаза2018</dc:creator>
  <cp:lastModifiedBy>муртаза</cp:lastModifiedBy>
  <cp:revision>8</cp:revision>
  <dcterms:created xsi:type="dcterms:W3CDTF">2018-10-28T15:57:03Z</dcterms:created>
  <dcterms:modified xsi:type="dcterms:W3CDTF">2019-01-11T16:58:10Z</dcterms:modified>
</cp:coreProperties>
</file>