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03D4A8">
                <a:alpha val="40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3C94-8084-4701-AA1F-00DB3E669A6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792961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Викторина по физике</a:t>
            </a:r>
          </a:p>
          <a:p>
            <a:pPr algn="ctr"/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Автор-Гусенов</a:t>
            </a:r>
            <a:r>
              <a:rPr lang="ru-RU" sz="60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М.М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МКОУ «</a:t>
            </a:r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Игалин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</a:t>
            </a:r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кая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СОШ»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2018 год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Как включают в цепь прибор для измерения силы тока?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последовательно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</a:rPr>
              <a:t>Атом, потерявший электрон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положительный ион 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Числовое значение второй космической скорости для Земли?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11,2 км/с 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Способ передачи энергии путём перемещения жидкости или газа 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C000"/>
                </a:solidFill>
              </a:rPr>
              <a:t>конвекция 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Явление резкого возрастания амплитуды вынужденных колебаний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C000"/>
                </a:solidFill>
              </a:rPr>
              <a:t>резонанс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График изменения макроскопических параметров газа при изотермическом процессе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изотерма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Единица количества вещества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</a:rPr>
              <a:t>моль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Явление резкого возрастания силы тока при внезапном “падении” сопротивления. 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короткое замыкание 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Простое устройство, состоящее из катушки, надетой на железный сердечник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электромагнит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Раздел механики, изучающий движение тел в поле тяжести Земли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баллистика 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Минимальный интервал времени, через который движение повторяется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период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/>
              <a:t>Физическая величина, характеризующая экономичность устройств и двигателей </a:t>
            </a:r>
          </a:p>
          <a:p>
            <a:pPr algn="ctr"/>
            <a:endParaRPr lang="ru-RU" sz="2400" b="1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КПД 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642918"/>
            <a:ext cx="7072362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Физик стремится сделать сложные вещи простыми,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а поэт - простые вещи - сложными.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Лев Д. Ландау</a:t>
            </a:r>
          </a:p>
          <a:p>
            <a:pPr algn="ctr"/>
            <a:endParaRPr lang="ru-RU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Электронейтральная</a:t>
            </a:r>
            <a:r>
              <a:rPr lang="ru-RU" sz="2800" b="1" dirty="0" smtClean="0">
                <a:solidFill>
                  <a:srgbClr val="FF0000"/>
                </a:solidFill>
              </a:rPr>
              <a:t> совокупность нейтральных и заряженных частиц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плазма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Физическая величина, показывающая, как быстро меняется скорость тела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</a:rPr>
              <a:t>ускорение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Физическая величина, показывающая, как быстро движется тело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скорость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</a:rPr>
              <a:t>Способ передачи энергии путём перемещения жидкости или газа. 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конвекция 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Процесс выделения вещества на электродах при пропускании тока через электролит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электролиз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Явление сохранения скорости при отсутствии действия на тело других тел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инерция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На каких явлениях основано действие медицинского шприца? 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На существовании атмосферного давления 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и давления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219</Words>
  <Application>Microsoft Office PowerPoint</Application>
  <PresentationFormat>Экран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муртаза2018</dc:creator>
  <cp:lastModifiedBy>муртаза</cp:lastModifiedBy>
  <cp:revision>8</cp:revision>
  <dcterms:created xsi:type="dcterms:W3CDTF">2018-10-28T15:57:03Z</dcterms:created>
  <dcterms:modified xsi:type="dcterms:W3CDTF">2019-01-11T16:58:10Z</dcterms:modified>
</cp:coreProperties>
</file>