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6D63-C33D-4830-8A85-CACD62AD2FC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6C0A-1F5D-4FBC-8890-01700DCDF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357694"/>
            <a:ext cx="8786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Будь внимателен при выборе ответа!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7" name="Picture 3" descr="D:\Documents and Settings\муртаза\Мои документы\Downloads\071115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– (12)Я </a:t>
            </a:r>
            <a:r>
              <a:rPr lang="ru-RU" sz="4800" b="1" dirty="0" smtClean="0"/>
              <a:t>сейчас </a:t>
            </a:r>
            <a:r>
              <a:rPr lang="ru-RU" sz="4800" b="1" dirty="0" smtClean="0"/>
              <a:t>тебя </a:t>
            </a:r>
            <a:r>
              <a:rPr lang="ru-RU" sz="4800" b="1" dirty="0" smtClean="0">
                <a:solidFill>
                  <a:srgbClr val="FF0000"/>
                </a:solidFill>
              </a:rPr>
              <a:t>вызволю</a:t>
            </a:r>
            <a:r>
              <a:rPr lang="ru-RU" sz="4800" b="1" dirty="0" smtClean="0"/>
              <a:t>, — </a:t>
            </a:r>
            <a:r>
              <a:rPr lang="ru-RU" sz="4800" b="1" dirty="0" smtClean="0"/>
              <a:t>кричит </a:t>
            </a:r>
            <a:r>
              <a:rPr lang="ru-RU" sz="4800" b="1" dirty="0" smtClean="0"/>
              <a:t>он, точно </a:t>
            </a:r>
            <a:r>
              <a:rPr lang="ru-RU" sz="4800" b="1" dirty="0" smtClean="0"/>
              <a:t>собака понимает </a:t>
            </a:r>
            <a:r>
              <a:rPr lang="ru-RU" sz="4800" b="1" dirty="0" smtClean="0"/>
              <a:t>его.</a:t>
            </a:r>
          </a:p>
          <a:p>
            <a:pPr algn="ctr"/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просторечное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«вызволить» </a:t>
            </a:r>
            <a:r>
              <a:rPr lang="ru-RU" sz="2800" b="1" dirty="0" smtClean="0"/>
              <a:t>из предложения 12 стилистически нейтральным синонимом. Напишите этот синоним.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спасти|спасу|вытащу|выта-щить|освобожу|освободить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(3)Ему всюду </a:t>
            </a:r>
            <a:r>
              <a:rPr lang="ru-RU" sz="4400" b="1" dirty="0" smtClean="0">
                <a:solidFill>
                  <a:srgbClr val="FF0000"/>
                </a:solidFill>
              </a:rPr>
              <a:t>чудились </a:t>
            </a:r>
            <a:r>
              <a:rPr lang="ru-RU" sz="4400" b="1" dirty="0" smtClean="0"/>
              <a:t>выгоды </a:t>
            </a:r>
            <a:r>
              <a:rPr lang="ru-RU" sz="4400" b="1" dirty="0" smtClean="0"/>
              <a:t>и </a:t>
            </a:r>
            <a:r>
              <a:rPr lang="ru-RU" sz="4400" b="1" dirty="0" smtClean="0"/>
              <a:t>привилегии</a:t>
            </a:r>
            <a:r>
              <a:rPr lang="ru-RU" sz="4400" b="1" dirty="0" smtClean="0"/>
              <a:t>, </a:t>
            </a:r>
            <a:r>
              <a:rPr lang="ru-RU" sz="4400" b="1" dirty="0" smtClean="0"/>
              <a:t>которыми обладают другие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разговорное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«чудились» </a:t>
            </a:r>
            <a:r>
              <a:rPr lang="ru-RU" sz="2800" b="1" dirty="0" smtClean="0"/>
              <a:t>из предложения 3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казались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(19)Из-за этого </a:t>
            </a:r>
            <a:r>
              <a:rPr lang="ru-RU" sz="3200" b="1" dirty="0" smtClean="0"/>
              <a:t>некоторую неуверенность испытывал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молодой учитель </a:t>
            </a:r>
            <a:r>
              <a:rPr lang="ru-RU" sz="3200" b="1" dirty="0" smtClean="0"/>
              <a:t>— и </a:t>
            </a:r>
            <a:r>
              <a:rPr lang="ru-RU" sz="3200" b="1" dirty="0" smtClean="0">
                <a:solidFill>
                  <a:srgbClr val="FF0000"/>
                </a:solidFill>
              </a:rPr>
              <a:t>впрямь</a:t>
            </a:r>
            <a:r>
              <a:rPr lang="ru-RU" sz="3200" b="1" dirty="0" smtClean="0"/>
              <a:t>, не </a:t>
            </a:r>
            <a:r>
              <a:rPr lang="ru-RU" sz="3200" b="1" dirty="0" smtClean="0"/>
              <a:t>отвлекает </a:t>
            </a:r>
            <a:r>
              <a:rPr lang="ru-RU" sz="3200" b="1" dirty="0" smtClean="0"/>
              <a:t>ли он их от </a:t>
            </a:r>
            <a:r>
              <a:rPr lang="ru-RU" sz="3200" b="1" dirty="0" smtClean="0"/>
              <a:t>насущного </a:t>
            </a:r>
            <a:r>
              <a:rPr lang="ru-RU" sz="3200" b="1" dirty="0" smtClean="0"/>
              <a:t>дела жизни ради </a:t>
            </a:r>
            <a:r>
              <a:rPr lang="ru-RU" sz="3200" b="1" dirty="0" smtClean="0"/>
              <a:t>излишней роскоши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Замените </a:t>
            </a:r>
            <a:r>
              <a:rPr lang="ru-RU" sz="2800" b="1" dirty="0" smtClean="0"/>
              <a:t>просторечное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«впрямь» </a:t>
            </a:r>
            <a:r>
              <a:rPr lang="ru-RU" sz="2800" b="1" dirty="0" smtClean="0"/>
              <a:t>из предложения 19 стилистически нейтральным синонимом. Напишите этот синоним.</a:t>
            </a:r>
          </a:p>
          <a:p>
            <a:r>
              <a:rPr lang="ru-RU" sz="2400" dirty="0" smtClean="0"/>
              <a:t> 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действительно|правда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(4)Мать, </a:t>
            </a:r>
            <a:r>
              <a:rPr lang="ru-RU" sz="2400" b="1" dirty="0" smtClean="0"/>
              <a:t>однако</a:t>
            </a:r>
            <a:r>
              <a:rPr lang="ru-RU" sz="2400" b="1" dirty="0" smtClean="0"/>
              <a:t>, </a:t>
            </a:r>
            <a:r>
              <a:rPr lang="ru-RU" sz="2400" b="1" dirty="0" smtClean="0"/>
              <a:t>стояла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сторонке </a:t>
            </a:r>
            <a:r>
              <a:rPr lang="ru-RU" sz="2400" b="1" dirty="0" smtClean="0"/>
              <a:t>в своей </a:t>
            </a:r>
            <a:r>
              <a:rPr lang="ru-RU" sz="2400" b="1" dirty="0" smtClean="0"/>
              <a:t>облысевшей </a:t>
            </a:r>
            <a:r>
              <a:rPr lang="ru-RU" sz="2400" b="1" dirty="0" smtClean="0"/>
              <a:t>шубёнке, в </a:t>
            </a:r>
            <a:r>
              <a:rPr lang="ru-RU" sz="2400" b="1" dirty="0" smtClean="0"/>
              <a:t>смешном капоре</a:t>
            </a:r>
            <a:r>
              <a:rPr lang="ru-RU" sz="2400" b="1" dirty="0" smtClean="0"/>
              <a:t>, под </a:t>
            </a:r>
            <a:r>
              <a:rPr lang="ru-RU" sz="2400" b="1" dirty="0" smtClean="0"/>
              <a:t>которым висели </a:t>
            </a:r>
            <a:r>
              <a:rPr lang="ru-RU" sz="2400" b="1" dirty="0" smtClean="0"/>
              <a:t>седые </a:t>
            </a:r>
            <a:r>
              <a:rPr lang="ru-RU" sz="2400" b="1" dirty="0" smtClean="0"/>
              <a:t>волосики</a:t>
            </a:r>
            <a:r>
              <a:rPr lang="ru-RU" sz="2400" b="1" dirty="0" smtClean="0"/>
              <a:t>, и с </a:t>
            </a:r>
            <a:r>
              <a:rPr lang="ru-RU" sz="2400" b="1" dirty="0" smtClean="0"/>
              <a:t>заметным волнением</a:t>
            </a:r>
            <a:r>
              <a:rPr lang="ru-RU" sz="2400" b="1" dirty="0" smtClean="0"/>
              <a:t>, как-то ещё более </a:t>
            </a:r>
            <a:r>
              <a:rPr lang="ru-RU" sz="2400" b="1" dirty="0" smtClean="0"/>
              <a:t>усиливавшим </a:t>
            </a:r>
            <a:r>
              <a:rPr lang="ru-RU" sz="2400" b="1" dirty="0" smtClean="0"/>
              <a:t>её </a:t>
            </a:r>
            <a:r>
              <a:rPr lang="ru-RU" sz="2400" b="1" dirty="0" smtClean="0"/>
              <a:t>жалкую внешность</a:t>
            </a:r>
            <a:r>
              <a:rPr lang="ru-RU" sz="2400" b="1" dirty="0" smtClean="0"/>
              <a:t>, </a:t>
            </a:r>
            <a:r>
              <a:rPr lang="ru-RU" sz="2400" b="1" dirty="0" smtClean="0"/>
              <a:t>беспомощно вглядывалась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бегущую </a:t>
            </a:r>
            <a:r>
              <a:rPr lang="ru-RU" sz="2400" b="1" dirty="0" smtClean="0"/>
              <a:t>мимо </a:t>
            </a:r>
            <a:r>
              <a:rPr lang="ru-RU" sz="2800" b="1" dirty="0" smtClean="0">
                <a:solidFill>
                  <a:srgbClr val="FF0000"/>
                </a:solidFill>
              </a:rPr>
              <a:t>ораву</a:t>
            </a:r>
            <a:r>
              <a:rPr lang="ru-RU" sz="2400" b="1" dirty="0" smtClean="0"/>
              <a:t> </a:t>
            </a:r>
            <a:r>
              <a:rPr lang="ru-RU" sz="2400" b="1" dirty="0" smtClean="0"/>
              <a:t>гимназистов</a:t>
            </a:r>
            <a:r>
              <a:rPr lang="ru-RU" sz="2400" b="1" dirty="0" smtClean="0"/>
              <a:t>, </a:t>
            </a:r>
            <a:r>
              <a:rPr lang="ru-RU" sz="2400" b="1" dirty="0" smtClean="0"/>
              <a:t>которые</a:t>
            </a:r>
            <a:r>
              <a:rPr lang="ru-RU" sz="2400" b="1" dirty="0" smtClean="0"/>
              <a:t>, </a:t>
            </a:r>
            <a:r>
              <a:rPr lang="ru-RU" sz="2400" b="1" dirty="0" smtClean="0"/>
              <a:t>смеясь</a:t>
            </a:r>
            <a:r>
              <a:rPr lang="ru-RU" sz="2400" b="1" dirty="0" smtClean="0"/>
              <a:t>, на неё </a:t>
            </a:r>
            <a:r>
              <a:rPr lang="ru-RU" sz="2400" b="1" dirty="0" smtClean="0"/>
              <a:t>оглядывались </a:t>
            </a:r>
            <a:r>
              <a:rPr lang="ru-RU" sz="2400" b="1" dirty="0" smtClean="0"/>
              <a:t>и что-то друг другу </a:t>
            </a:r>
            <a:r>
              <a:rPr lang="ru-RU" sz="2400" b="1" dirty="0" smtClean="0"/>
              <a:t>говорили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просторечное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«орава» </a:t>
            </a:r>
            <a:r>
              <a:rPr lang="ru-RU" sz="2800" b="1" dirty="0" smtClean="0"/>
              <a:t>из предложения 4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группа|толпа|компания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(30)Боль стала моей </a:t>
            </a:r>
            <a:r>
              <a:rPr lang="ru-RU" sz="2800" b="1" dirty="0" smtClean="0"/>
              <a:t>неразлучной спутницей</a:t>
            </a:r>
            <a:r>
              <a:rPr lang="ru-RU" sz="2800" b="1" dirty="0" smtClean="0"/>
              <a:t>, она </a:t>
            </a:r>
            <a:r>
              <a:rPr lang="ru-RU" sz="2800" b="1" dirty="0" smtClean="0"/>
              <a:t>смотрит </a:t>
            </a:r>
            <a:r>
              <a:rPr lang="ru-RU" sz="2800" b="1" dirty="0" smtClean="0"/>
              <a:t>на меня </a:t>
            </a:r>
            <a:r>
              <a:rPr lang="ru-RU" sz="2800" b="1" dirty="0" smtClean="0"/>
              <a:t>глазами </a:t>
            </a:r>
            <a:r>
              <a:rPr lang="ru-RU" sz="3200" b="1" dirty="0" smtClean="0">
                <a:solidFill>
                  <a:srgbClr val="FF0000"/>
                </a:solidFill>
              </a:rPr>
              <a:t>долговязого </a:t>
            </a:r>
            <a:r>
              <a:rPr lang="ru-RU" sz="2800" b="1" dirty="0" smtClean="0"/>
              <a:t>восьмиклассника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терпеливо напоминает</a:t>
            </a:r>
            <a:r>
              <a:rPr lang="ru-RU" sz="2800" b="1" dirty="0" smtClean="0"/>
              <a:t>: </a:t>
            </a:r>
            <a:r>
              <a:rPr lang="ru-RU" sz="2800" b="1" dirty="0" smtClean="0"/>
              <a:t>человеческая </a:t>
            </a:r>
            <a:r>
              <a:rPr lang="ru-RU" sz="2800" b="1" dirty="0" smtClean="0"/>
              <a:t>жизнь </a:t>
            </a:r>
            <a:r>
              <a:rPr lang="ru-RU" sz="2800" b="1" dirty="0" smtClean="0"/>
              <a:t>коротка</a:t>
            </a:r>
            <a:r>
              <a:rPr lang="ru-RU" sz="2800" b="1" dirty="0" smtClean="0"/>
              <a:t>, </a:t>
            </a:r>
            <a:r>
              <a:rPr lang="ru-RU" sz="2800" b="1" dirty="0" smtClean="0"/>
              <a:t>поэтому никогда </a:t>
            </a:r>
            <a:r>
              <a:rPr lang="ru-RU" sz="2800" b="1" dirty="0" smtClean="0"/>
              <a:t>не жалей того, что </a:t>
            </a:r>
            <a:r>
              <a:rPr lang="ru-RU" sz="2800" b="1" dirty="0" smtClean="0"/>
              <a:t>можешь </a:t>
            </a:r>
            <a:r>
              <a:rPr lang="ru-RU" sz="2800" b="1" dirty="0" smtClean="0"/>
              <a:t>дать, </a:t>
            </a:r>
            <a:r>
              <a:rPr lang="ru-RU" sz="2800" b="1" dirty="0" smtClean="0"/>
              <a:t>никогда </a:t>
            </a:r>
            <a:r>
              <a:rPr lang="ru-RU" sz="2800" b="1" dirty="0" smtClean="0"/>
              <a:t>не </a:t>
            </a:r>
            <a:r>
              <a:rPr lang="ru-RU" sz="2800" b="1" dirty="0" smtClean="0"/>
              <a:t>отнимай </a:t>
            </a:r>
            <a:r>
              <a:rPr lang="ru-RU" sz="2800" b="1" dirty="0" smtClean="0"/>
              <a:t>того, что у тебя </a:t>
            </a:r>
            <a:r>
              <a:rPr lang="ru-RU" sz="2800" b="1" dirty="0" smtClean="0"/>
              <a:t>просят</a:t>
            </a:r>
            <a:r>
              <a:rPr lang="ru-RU" sz="2800" b="1" dirty="0" smtClean="0"/>
              <a:t>.</a:t>
            </a:r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разговорное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«долговязый» </a:t>
            </a:r>
            <a:r>
              <a:rPr lang="ru-RU" sz="2800" b="1" dirty="0" smtClean="0"/>
              <a:t>из предложения 30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нескладный|высокий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– (20)Он, </a:t>
            </a:r>
            <a:r>
              <a:rPr lang="ru-RU" sz="4400" b="1" dirty="0" smtClean="0">
                <a:solidFill>
                  <a:srgbClr val="FF0000"/>
                </a:solidFill>
              </a:rPr>
              <a:t>небось</a:t>
            </a:r>
            <a:r>
              <a:rPr lang="ru-RU" sz="4400" b="1" dirty="0" smtClean="0"/>
              <a:t>, </a:t>
            </a:r>
            <a:r>
              <a:rPr lang="ru-RU" sz="4400" b="1" dirty="0" smtClean="0"/>
              <a:t>кляузу </a:t>
            </a:r>
            <a:r>
              <a:rPr lang="ru-RU" sz="4400" b="1" dirty="0" smtClean="0"/>
              <a:t>на нас уже </a:t>
            </a:r>
            <a:r>
              <a:rPr lang="ru-RU" sz="4400" b="1" dirty="0" smtClean="0"/>
              <a:t>строчит</a:t>
            </a:r>
            <a:r>
              <a:rPr lang="ru-RU" sz="4400" b="1" dirty="0" smtClean="0"/>
              <a:t>! — </a:t>
            </a:r>
            <a:r>
              <a:rPr lang="ru-RU" sz="4400" b="1" dirty="0" smtClean="0"/>
              <a:t>сострила Болдырева</a:t>
            </a:r>
            <a:r>
              <a:rPr lang="ru-RU" sz="4400" b="1" dirty="0" smtClean="0"/>
              <a:t>.</a:t>
            </a:r>
          </a:p>
          <a:p>
            <a:pPr algn="ctr"/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Замените </a:t>
            </a:r>
            <a:r>
              <a:rPr lang="ru-RU" sz="2800" b="1" dirty="0" smtClean="0"/>
              <a:t>просторечное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«небось» </a:t>
            </a:r>
            <a:r>
              <a:rPr lang="ru-RU" sz="2800" b="1" dirty="0" smtClean="0"/>
              <a:t>из предложения 20 стилистически нейтральным синонимом. Напишите этот синоним.</a:t>
            </a:r>
          </a:p>
          <a:p>
            <a:pPr algn="ctr"/>
            <a:r>
              <a:rPr lang="ru-RU" sz="2800" b="1" dirty="0" smtClean="0"/>
              <a:t> </a:t>
            </a:r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наверное|наверно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(30)Кому нужны эти </a:t>
            </a:r>
            <a:r>
              <a:rPr lang="ru-RU" sz="4800" b="1" dirty="0" err="1" smtClean="0">
                <a:solidFill>
                  <a:srgbClr val="FF0000"/>
                </a:solidFill>
              </a:rPr>
              <a:t>дурацкие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/>
              <a:t>тайны? — </a:t>
            </a:r>
            <a:r>
              <a:rPr lang="ru-RU" sz="4800" b="1" dirty="0" smtClean="0"/>
              <a:t>фыркнула </a:t>
            </a:r>
            <a:r>
              <a:rPr lang="ru-RU" sz="4800" b="1" dirty="0" err="1" smtClean="0"/>
              <a:t>Лисапета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разговорное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дурацкие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r>
              <a:rPr lang="ru-RU" sz="2800" b="1" dirty="0" smtClean="0"/>
              <a:t>из предложения 30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глупые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:\Documents and Settings\муртаза\Мои документы\Downloads\download (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572008"/>
            <a:ext cx="5715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(5)Это был </a:t>
            </a:r>
            <a:r>
              <a:rPr lang="ru-RU" sz="3200" b="1" dirty="0" smtClean="0"/>
              <a:t>светлячок </a:t>
            </a:r>
            <a:r>
              <a:rPr lang="ru-RU" sz="3200" b="1" dirty="0"/>
              <a:t>— </a:t>
            </a:r>
            <a:r>
              <a:rPr lang="ru-RU" sz="3200" b="1" dirty="0" smtClean="0"/>
              <a:t>маленькая букашечка</a:t>
            </a:r>
            <a:r>
              <a:rPr lang="ru-RU" sz="3200" b="1" dirty="0"/>
              <a:t>, и пел он свою </a:t>
            </a:r>
            <a:r>
              <a:rPr lang="ru-RU" sz="3200" b="1" dirty="0" smtClean="0">
                <a:solidFill>
                  <a:srgbClr val="FF0000"/>
                </a:solidFill>
              </a:rPr>
              <a:t>незатейливую</a:t>
            </a:r>
            <a:r>
              <a:rPr lang="ru-RU" sz="3200" b="1" dirty="0" smtClean="0"/>
              <a:t> песенку </a:t>
            </a:r>
            <a:r>
              <a:rPr lang="ru-RU" sz="3200" b="1" dirty="0"/>
              <a:t>о том, что видел: </a:t>
            </a:r>
            <a:r>
              <a:rPr lang="ru-RU" sz="3200" b="1" dirty="0" smtClean="0"/>
              <a:t>прекрасную картину заката</a:t>
            </a:r>
            <a:r>
              <a:rPr lang="ru-RU" sz="3200" b="1" dirty="0"/>
              <a:t>, </a:t>
            </a:r>
            <a:r>
              <a:rPr lang="ru-RU" sz="3200" b="1" dirty="0" smtClean="0"/>
              <a:t>красивое </a:t>
            </a:r>
            <a:r>
              <a:rPr lang="ru-RU" sz="3200" b="1" dirty="0"/>
              <a:t>небо, зелёное море травы, </a:t>
            </a:r>
            <a:r>
              <a:rPr lang="ru-RU" sz="3200" b="1" dirty="0" smtClean="0"/>
              <a:t>серебряные </a:t>
            </a:r>
            <a:r>
              <a:rPr lang="ru-RU" sz="3200" b="1" dirty="0"/>
              <a:t>слёзы росы и </a:t>
            </a:r>
            <a:r>
              <a:rPr lang="ru-RU" sz="3200" b="1" dirty="0" smtClean="0"/>
              <a:t>любовь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Замените </a:t>
            </a:r>
            <a:r>
              <a:rPr lang="ru-RU" sz="2400" b="1" dirty="0"/>
              <a:t>разговорное слово </a:t>
            </a:r>
            <a:r>
              <a:rPr lang="ru-RU" sz="2400" b="1" dirty="0">
                <a:solidFill>
                  <a:srgbClr val="FF0000"/>
                </a:solidFill>
              </a:rPr>
              <a:t>«незатейливую» </a:t>
            </a:r>
            <a:r>
              <a:rPr lang="ru-RU" sz="2400" b="1" dirty="0"/>
              <a:t>из предложения 5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простую|незамысловатую|скромную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(9)Как и </a:t>
            </a:r>
            <a:r>
              <a:rPr lang="ru-RU" sz="3600" b="1" dirty="0" smtClean="0"/>
              <a:t>другие работники Дворца пионеров</a:t>
            </a:r>
            <a:r>
              <a:rPr lang="ru-RU" sz="3600" b="1" dirty="0"/>
              <a:t>, она, </a:t>
            </a:r>
            <a:r>
              <a:rPr lang="ru-RU" sz="3600" b="1" dirty="0" smtClean="0"/>
              <a:t>только недавно выписанная </a:t>
            </a:r>
            <a:r>
              <a:rPr lang="ru-RU" sz="3600" b="1" dirty="0"/>
              <a:t>из </a:t>
            </a:r>
            <a:r>
              <a:rPr lang="ru-RU" sz="3600" b="1" dirty="0" smtClean="0"/>
              <a:t>госпиталя</a:t>
            </a:r>
            <a:r>
              <a:rPr lang="ru-RU" sz="3600" b="1" dirty="0"/>
              <a:t>, шла по </a:t>
            </a:r>
            <a:r>
              <a:rPr lang="ru-RU" sz="3600" b="1" dirty="0" smtClean="0"/>
              <a:t>сохранившимся адресам</a:t>
            </a:r>
            <a:r>
              <a:rPr lang="ru-RU" sz="3600" b="1" dirty="0"/>
              <a:t>, чтобы найти своих </a:t>
            </a:r>
            <a:r>
              <a:rPr lang="ru-RU" sz="3600" b="1" dirty="0" smtClean="0">
                <a:solidFill>
                  <a:srgbClr val="FF0000"/>
                </a:solidFill>
              </a:rPr>
              <a:t>питомцев</a:t>
            </a:r>
            <a:r>
              <a:rPr lang="ru-RU" sz="36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Замените книжное слово </a:t>
            </a:r>
            <a:r>
              <a:rPr lang="ru-RU" sz="2800" b="1" dirty="0">
                <a:solidFill>
                  <a:srgbClr val="FF0000"/>
                </a:solidFill>
              </a:rPr>
              <a:t>«питомцы» </a:t>
            </a:r>
            <a:r>
              <a:rPr lang="ru-RU" sz="2800" b="1" dirty="0"/>
              <a:t>из предложения 9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воспитанники|ученики|подопечные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(</a:t>
            </a:r>
            <a:r>
              <a:rPr lang="ru-RU" sz="3600" b="1" dirty="0" smtClean="0"/>
              <a:t>13)Первый </a:t>
            </a:r>
            <a:r>
              <a:rPr lang="ru-RU" sz="3600" b="1" dirty="0"/>
              <a:t>раз </a:t>
            </a:r>
            <a:r>
              <a:rPr lang="ru-RU" sz="3600" b="1" dirty="0" err="1"/>
              <a:t>Миху</a:t>
            </a:r>
            <a:r>
              <a:rPr lang="ru-RU" sz="3600" b="1" dirty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поколотили</a:t>
            </a:r>
            <a:r>
              <a:rPr lang="ru-RU" sz="3600" b="1" dirty="0" smtClean="0"/>
              <a:t> </a:t>
            </a:r>
            <a:r>
              <a:rPr lang="ru-RU" sz="3600" b="1" dirty="0"/>
              <a:t>уже </a:t>
            </a:r>
            <a:r>
              <a:rPr lang="ru-RU" sz="3600" b="1" dirty="0" smtClean="0"/>
              <a:t>первого сентября </a:t>
            </a:r>
            <a:r>
              <a:rPr lang="ru-RU" sz="3600" b="1" dirty="0"/>
              <a:t>— </a:t>
            </a:r>
            <a:r>
              <a:rPr lang="ru-RU" sz="3600" b="1" dirty="0" smtClean="0"/>
              <a:t>несильно </a:t>
            </a:r>
            <a:r>
              <a:rPr lang="ru-RU" sz="3600" b="1" dirty="0"/>
              <a:t>и </a:t>
            </a:r>
            <a:r>
              <a:rPr lang="ru-RU" sz="3600" b="1" dirty="0" smtClean="0"/>
              <a:t>назидательно </a:t>
            </a:r>
            <a:r>
              <a:rPr lang="ru-RU" sz="3600" b="1" dirty="0"/>
              <a:t>— на </a:t>
            </a:r>
            <a:r>
              <a:rPr lang="ru-RU" sz="3600" b="1" dirty="0" smtClean="0"/>
              <a:t>большой перемене</a:t>
            </a:r>
            <a:r>
              <a:rPr lang="ru-RU" sz="36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Замените разговорное слово </a:t>
            </a:r>
            <a:r>
              <a:rPr lang="ru-RU" sz="2800" b="1" dirty="0">
                <a:solidFill>
                  <a:srgbClr val="FF0000"/>
                </a:solidFill>
              </a:rPr>
              <a:t>«поколотили» </a:t>
            </a:r>
            <a:r>
              <a:rPr lang="ru-RU" sz="2800" b="1" dirty="0"/>
              <a:t>из предложения 13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побили|избили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(</a:t>
            </a:r>
            <a:r>
              <a:rPr lang="ru-RU" sz="6000" b="1" dirty="0" smtClean="0"/>
              <a:t>39)</a:t>
            </a:r>
            <a:r>
              <a:rPr lang="ru-RU" sz="6000" b="1" dirty="0" smtClean="0">
                <a:solidFill>
                  <a:srgbClr val="FF0000"/>
                </a:solidFill>
              </a:rPr>
              <a:t>Неужто</a:t>
            </a:r>
            <a:r>
              <a:rPr lang="ru-RU" sz="6000" b="1" dirty="0" smtClean="0"/>
              <a:t> </a:t>
            </a:r>
            <a:r>
              <a:rPr lang="ru-RU" sz="6000" b="1" dirty="0" smtClean="0"/>
              <a:t>и </a:t>
            </a:r>
            <a:r>
              <a:rPr lang="ru-RU" sz="6000" b="1" dirty="0" smtClean="0"/>
              <a:t>прежде </a:t>
            </a:r>
            <a:r>
              <a:rPr lang="ru-RU" sz="6000" b="1" dirty="0" smtClean="0"/>
              <a:t>годы были такие </a:t>
            </a:r>
            <a:r>
              <a:rPr lang="ru-RU" sz="6000" b="1" dirty="0" smtClean="0"/>
              <a:t>длинные</a:t>
            </a:r>
            <a:r>
              <a:rPr lang="ru-RU" sz="6000" b="1" dirty="0" smtClean="0"/>
              <a:t>?.. 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просторечное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«неужто» </a:t>
            </a:r>
            <a:r>
              <a:rPr lang="ru-RU" sz="2800" b="1" dirty="0" smtClean="0"/>
              <a:t>из предложения 39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разве|неужели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(24)Не стоит из-за этого </a:t>
            </a:r>
            <a:r>
              <a:rPr lang="ru-RU" sz="5400" b="1" dirty="0" smtClean="0">
                <a:solidFill>
                  <a:srgbClr val="FF0000"/>
                </a:solidFill>
              </a:rPr>
              <a:t>дуться</a:t>
            </a:r>
            <a:r>
              <a:rPr lang="ru-RU" sz="5400" b="1" dirty="0" smtClean="0"/>
              <a:t>, ну </a:t>
            </a:r>
            <a:r>
              <a:rPr lang="ru-RU" sz="5400" b="1" dirty="0" smtClean="0"/>
              <a:t>покричит </a:t>
            </a:r>
            <a:r>
              <a:rPr lang="ru-RU" sz="5400" b="1" dirty="0" smtClean="0"/>
              <a:t>и </a:t>
            </a:r>
            <a:r>
              <a:rPr lang="ru-RU" sz="5400" b="1" dirty="0" smtClean="0"/>
              <a:t>забудет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разговорное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«дуться» </a:t>
            </a:r>
            <a:r>
              <a:rPr lang="ru-RU" sz="2800" b="1" dirty="0" smtClean="0"/>
              <a:t>из предложения 24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обижаться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– (</a:t>
            </a:r>
            <a:r>
              <a:rPr lang="ru-RU" sz="3200" b="1" dirty="0" smtClean="0"/>
              <a:t>7)Спасибо</a:t>
            </a:r>
            <a:r>
              <a:rPr lang="ru-RU" sz="3200" b="1" dirty="0" smtClean="0"/>
              <a:t>, </a:t>
            </a:r>
            <a:r>
              <a:rPr lang="ru-RU" sz="3200" b="1" dirty="0" smtClean="0"/>
              <a:t>родимый</a:t>
            </a:r>
            <a:r>
              <a:rPr lang="ru-RU" sz="3200" b="1" dirty="0" smtClean="0"/>
              <a:t>, — </a:t>
            </a:r>
            <a:r>
              <a:rPr lang="ru-RU" sz="3200" b="1" dirty="0" smtClean="0"/>
              <a:t>сказала </a:t>
            </a:r>
            <a:r>
              <a:rPr lang="ru-RU" sz="3200" b="1" dirty="0" err="1" smtClean="0"/>
              <a:t>Поликарповна</a:t>
            </a:r>
            <a:r>
              <a:rPr lang="ru-RU" sz="3200" b="1" dirty="0" smtClean="0"/>
              <a:t>, — </a:t>
            </a:r>
            <a:r>
              <a:rPr lang="ru-RU" sz="3200" b="1" dirty="0" smtClean="0"/>
              <a:t>только </a:t>
            </a:r>
            <a:r>
              <a:rPr lang="ru-RU" sz="3200" b="1" dirty="0" err="1" smtClean="0">
                <a:solidFill>
                  <a:srgbClr val="FF0000"/>
                </a:solidFill>
              </a:rPr>
              <a:t>чуднό</a:t>
            </a:r>
            <a:r>
              <a:rPr lang="ru-RU" sz="3200" b="1" dirty="0" err="1" smtClean="0"/>
              <a:t> </a:t>
            </a:r>
            <a:r>
              <a:rPr lang="ru-RU" sz="3200" b="1" dirty="0" smtClean="0"/>
              <a:t>мне что-то: пришёл, снял </a:t>
            </a:r>
            <a:r>
              <a:rPr lang="ru-RU" sz="3200" b="1" dirty="0" smtClean="0"/>
              <a:t>комнату</a:t>
            </a:r>
            <a:r>
              <a:rPr lang="ru-RU" sz="3200" b="1" dirty="0" smtClean="0"/>
              <a:t>, даже не </a:t>
            </a:r>
            <a:r>
              <a:rPr lang="ru-RU" sz="3200" b="1" dirty="0" smtClean="0"/>
              <a:t>поторговался</a:t>
            </a:r>
            <a:r>
              <a:rPr lang="ru-RU" sz="3200" b="1" dirty="0" smtClean="0"/>
              <a:t>, а </a:t>
            </a:r>
            <a:r>
              <a:rPr lang="ru-RU" sz="3200" b="1" dirty="0" smtClean="0"/>
              <a:t>теперь </a:t>
            </a:r>
            <a:r>
              <a:rPr lang="ru-RU" sz="3200" b="1" dirty="0" smtClean="0"/>
              <a:t>ты </a:t>
            </a:r>
            <a:r>
              <a:rPr lang="ru-RU" sz="3200" b="1" dirty="0" smtClean="0"/>
              <a:t>крыльцом </a:t>
            </a:r>
            <a:r>
              <a:rPr lang="ru-RU" sz="3200" b="1" dirty="0" smtClean="0"/>
              <a:t>моим </a:t>
            </a:r>
            <a:r>
              <a:rPr lang="ru-RU" sz="3200" b="1" dirty="0" smtClean="0"/>
              <a:t>занимаешься</a:t>
            </a:r>
            <a:r>
              <a:rPr lang="ru-RU" sz="3200" b="1" dirty="0" smtClean="0"/>
              <a:t>, будто и не чужие мы люди.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разговорное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чуднó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r>
              <a:rPr lang="ru-RU" sz="2800" b="1" dirty="0" smtClean="0"/>
              <a:t>из предложения 7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странно|непонятно|удиви-тельно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(33)Что ты </a:t>
            </a:r>
            <a:r>
              <a:rPr lang="ru-RU" sz="6600" b="1" dirty="0" smtClean="0">
                <a:solidFill>
                  <a:srgbClr val="FF0000"/>
                </a:solidFill>
              </a:rPr>
              <a:t>голосишь</a:t>
            </a:r>
            <a:r>
              <a:rPr lang="ru-RU" sz="6600" b="1" dirty="0" smtClean="0"/>
              <a:t>? 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просторечное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«голосишь» </a:t>
            </a:r>
            <a:r>
              <a:rPr lang="ru-RU" sz="2800" b="1" dirty="0" smtClean="0"/>
              <a:t>из предложения 33 стилистически нейтральным синонимом. Напишите этот синоним.</a:t>
            </a:r>
          </a:p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кричишь|громко</a:t>
            </a:r>
            <a:r>
              <a:rPr lang="ru-RU" sz="2400" b="1" dirty="0" smtClean="0">
                <a:solidFill>
                  <a:srgbClr val="FF0000"/>
                </a:solidFill>
              </a:rPr>
              <a:t> кричишь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357718" cy="5786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(</a:t>
            </a:r>
            <a:r>
              <a:rPr lang="ru-RU" sz="4000" b="1" dirty="0" smtClean="0"/>
              <a:t>5)Однажды </a:t>
            </a:r>
            <a:r>
              <a:rPr lang="ru-RU" sz="4000" b="1" dirty="0" smtClean="0"/>
              <a:t>в </a:t>
            </a:r>
            <a:r>
              <a:rPr lang="ru-RU" sz="4000" b="1" dirty="0" smtClean="0"/>
              <a:t>театральном </a:t>
            </a:r>
            <a:r>
              <a:rPr lang="ru-RU" sz="4000" b="1" dirty="0" smtClean="0"/>
              <a:t>дворе Алиса </a:t>
            </a:r>
            <a:r>
              <a:rPr lang="ru-RU" sz="4000" b="1" dirty="0" smtClean="0"/>
              <a:t>увидела </a:t>
            </a:r>
            <a:r>
              <a:rPr lang="ru-RU" sz="4000" b="1" dirty="0" smtClean="0">
                <a:solidFill>
                  <a:srgbClr val="FF0000"/>
                </a:solidFill>
              </a:rPr>
              <a:t>парня</a:t>
            </a:r>
            <a:r>
              <a:rPr lang="ru-RU" sz="4000" b="1" dirty="0" smtClean="0"/>
              <a:t> и сразу </a:t>
            </a:r>
            <a:r>
              <a:rPr lang="ru-RU" sz="4000" b="1" dirty="0" smtClean="0"/>
              <a:t>поняла</a:t>
            </a:r>
            <a:r>
              <a:rPr lang="ru-RU" sz="4000" b="1" dirty="0" smtClean="0"/>
              <a:t>, что он не </a:t>
            </a:r>
            <a:r>
              <a:rPr lang="ru-RU" sz="4000" b="1" dirty="0" smtClean="0"/>
              <a:t>артист</a:t>
            </a:r>
            <a:r>
              <a:rPr lang="ru-RU" sz="4000" b="1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1480"/>
            <a:ext cx="3929090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Замените разговорное слово </a:t>
            </a:r>
            <a:r>
              <a:rPr lang="ru-RU" sz="2800" b="1" dirty="0" smtClean="0">
                <a:solidFill>
                  <a:srgbClr val="FF0000"/>
                </a:solidFill>
              </a:rPr>
              <a:t>«парня» </a:t>
            </a:r>
            <a:r>
              <a:rPr lang="ru-RU" sz="2800" b="1" dirty="0" smtClean="0"/>
              <a:t>из предложения 5 стилистически нейтральным синонимом или синонимичным выражением.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857652" cy="1857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юношу|молодогочеловека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618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11</cp:revision>
  <dcterms:created xsi:type="dcterms:W3CDTF">2019-04-01T16:48:38Z</dcterms:created>
  <dcterms:modified xsi:type="dcterms:W3CDTF">2019-04-02T04:36:30Z</dcterms:modified>
</cp:coreProperties>
</file>