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3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8F1A84-4A90-4B3C-AC0C-D5FA4A65AB7E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D2F856-6EFB-4BD3-A52E-CB8F864D82B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4B18-48D2-49BD-B6D3-4E027B4433CB}" type="datetime1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8CBCF-BE5B-4EB5-8A8A-4FA5576652A6}" type="datetime1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0A39-3E3F-4CD2-A3C0-20B75D7B71C2}" type="datetime1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F1609-904A-499D-B82D-2AB05F41DBF0}" type="datetime1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6BC9F-B5F5-427F-9717-658DB8CA0889}" type="datetime1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31D71-8033-4100-82EA-A083227B7DD7}" type="datetime1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1AEC3-D594-4ADB-9FF4-CCA1E2D8E22B}" type="datetime1">
              <a:rPr lang="ru-RU" smtClean="0"/>
              <a:pPr/>
              <a:t>24.09.2017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54F4-0E94-4775-AD9F-4188CF6D0BF9}" type="datetime1">
              <a:rPr lang="ru-RU" smtClean="0"/>
              <a:pPr/>
              <a:t>24.09.2017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11768-C3E8-4301-8D10-96D5BF93896F}" type="datetime1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1EA1D-929D-4C2D-8C0F-AAB49D6B683A}" type="datetime1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3499E-E325-47D7-99CE-06BAA1AB60B6}" type="datetime1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BD150-26AE-4F3D-A6CF-B09C9C0EB992}" type="datetime1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8429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1214422"/>
            <a:ext cx="8572560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Наплескавшись вдоволь (1) и (2) попрыгав в воду с перевёрнутого ржавого кузова (3) неведомо как очутившегося в озере (4) мальчишки устроились с удочками возле камышей.</a:t>
            </a:r>
            <a:endParaRPr lang="ru-RU" sz="24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Ответ: 34|43</a:t>
            </a:r>
            <a:endParaRPr lang="ru-RU" sz="40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8429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1214422"/>
            <a:ext cx="8429684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/>
              <a:t>Ночью пошёл дождь (1) ещё по-летнему тёплый (2) а уже к утру начали облетать (3) пожелтевшие за неделю (4) листья.</a:t>
            </a:r>
            <a:endParaRPr lang="ru-RU" sz="28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/>
              <a:t>12/21</a:t>
            </a:r>
            <a:endParaRPr lang="ru-RU" sz="72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8286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214422"/>
            <a:ext cx="8215370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Элегантный слуга с бакенбардами (1) неоднократно жаловавшийся знакомым на слабость своих нервов (2) так испугался (3) увидав лежавшего на полу (4) господина, что оставил его одного и убежал за помощью</a:t>
            </a:r>
            <a:endParaRPr lang="ru-RU" sz="24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/>
              <a:t>123</a:t>
            </a:r>
            <a:endParaRPr lang="ru-RU" sz="66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8501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1214422"/>
            <a:ext cx="8572560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/>
              <a:t>Аркадий встал и быстро удалился (1) как бы испугавшись (2) слов (3) сорвавшихся (4) у него с языка.</a:t>
            </a:r>
            <a:endParaRPr lang="ru-RU" sz="32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 smtClean="0"/>
              <a:t>13/31</a:t>
            </a:r>
            <a:endParaRPr lang="ru-RU" sz="80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572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1214422"/>
            <a:ext cx="8501122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А уже через час оба сидели за шатким столиком (1) и (2) упираясь друг в друга головами (3) читали длинный список драгоценностей (4) некогда принадлежавших тёще Ипполита Матвеевича.</a:t>
            </a:r>
            <a:endParaRPr lang="ru-RU" sz="24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/>
              <a:t>234</a:t>
            </a:r>
            <a:endParaRPr lang="ru-RU" sz="72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85728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28596" y="1214422"/>
            <a:ext cx="8286808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/>
              <a:t>Двое рыбаков возились с лодкой (1) привязанной к корме (2) одного из баркасов (3) нагруженных (4) дубовой клёпкой и сандалом</a:t>
            </a:r>
            <a:endParaRPr lang="ru-RU" sz="28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/>
              <a:t>13/31</a:t>
            </a:r>
            <a:endParaRPr lang="ru-RU" sz="66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285728"/>
            <a:ext cx="807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71472" y="1214422"/>
            <a:ext cx="8215370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/>
              <a:t>Амбра (1) долго пробывшая в морской воде (2) или специально очищенная (3) имеет едва уловимый (4) запах жасмина.</a:t>
            </a:r>
            <a:endParaRPr lang="ru-RU" sz="28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/>
              <a:t>13/31</a:t>
            </a:r>
            <a:endParaRPr lang="ru-RU" sz="66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8143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28596" y="1214422"/>
            <a:ext cx="8286808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Поприветствовав гостей (1) прибывших на борт катера (2) коротким кивком (3) и попросив их надеть спасательные жилеты (4) молодой человек завёл двигатель</a:t>
            </a:r>
            <a:endParaRPr lang="ru-RU" sz="24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/>
              <a:t>124</a:t>
            </a:r>
            <a:endParaRPr lang="ru-RU" sz="60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285728"/>
            <a:ext cx="6929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28596" y="1214422"/>
            <a:ext cx="8358246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Пространство напротив (1) находившегося между крыльцом и глухой стеной окна (2) было забрано высокими досками (3) позволявшими видеть (4) только небольшой клочок неба</a:t>
            </a:r>
            <a:endParaRPr lang="ru-RU" sz="24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/>
              <a:t>3</a:t>
            </a:r>
            <a:endParaRPr lang="ru-RU" sz="66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785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71472" y="1214422"/>
            <a:ext cx="7858180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/>
              <a:t>Ипполит Матвеевич (1) томясь стыдом (2) стоял под акацией и (3) не глядя на гуляющих (4) твердил три заученные фразы.</a:t>
            </a:r>
            <a:endParaRPr lang="ru-RU" sz="28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/>
              <a:t>1234</a:t>
            </a:r>
            <a:endParaRPr lang="ru-RU" sz="54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8501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28596" y="1214422"/>
            <a:ext cx="8358246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Выдающийся русский химик Д.П. Коновалов (1) многие работы (2) которого (3) вошли в золотой фонд науки (4) был одним из организаторов химической промышленности на рубеже XIX-XX веков.</a:t>
            </a:r>
            <a:endParaRPr lang="ru-RU" sz="24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/>
              <a:t>1</a:t>
            </a:r>
            <a:endParaRPr lang="ru-RU" sz="72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85728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1214422"/>
            <a:ext cx="8429684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/>
              <a:t>    Туча (1) нависшая (2) над высокими вершинами тополей (3) уже сыпала (4) моросящим дождиком</a:t>
            </a:r>
            <a:endParaRPr lang="ru-RU" sz="28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Ответ: 13|31</a:t>
            </a:r>
            <a:endParaRPr lang="ru-RU" sz="44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642918"/>
            <a:ext cx="8715436" cy="3170099"/>
          </a:xfrm>
          <a:prstGeom prst="rect">
            <a:avLst/>
          </a:prstGeom>
          <a:ln w="76200"/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            Автор презентации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       учитель русского языка 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    МКОУ «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Игалинская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СОШ»              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Эфендиев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М.М.</a:t>
            </a:r>
          </a:p>
          <a:p>
            <a:pPr algn="ctr"/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2017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1285860"/>
            <a:ext cx="8643998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/>
              <a:t>Вечером заря жёлто-зелёной лентой перехватила свод (1) отделяя (2) уходящий день от (3) выбегающей из-за гор (4) ночи.</a:t>
            </a:r>
            <a:endParaRPr lang="ru-RU" sz="28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/>
              <a:t>1</a:t>
            </a:r>
            <a:endParaRPr lang="ru-RU" sz="54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Расставьте знаки препинания: укажите все цифры, на месте которых в предложении должны стоять запятые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1214422"/>
            <a:ext cx="8501122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/>
              <a:t>Утки (1) испуганные внезапным появлением охотников (2) шумно поднялись и (3) кувыркаясь в воздухе (4) медленно и тяжело полетели прочь</a:t>
            </a:r>
            <a:endParaRPr lang="ru-RU" sz="28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1234</a:t>
            </a:r>
            <a:endParaRPr lang="ru-RU" sz="48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821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214422"/>
            <a:ext cx="8358246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Леонид Леонов (1) являясь классиком русской литературы XX века (2) был неутомимым защитником русского леса (3) названного им (4) «зелёным другом».</a:t>
            </a:r>
            <a:endParaRPr lang="ru-RU" sz="24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 smtClean="0"/>
              <a:t>123</a:t>
            </a:r>
            <a:endParaRPr lang="ru-RU" sz="80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83582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214422"/>
            <a:ext cx="8286808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Верочка (1) принимая опята (2) росшие за вырубкой на старых пнях (3) за поганки (4) боялась их собирать.</a:t>
            </a:r>
            <a:endParaRPr lang="ru-RU" sz="24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1234</a:t>
            </a:r>
            <a:endParaRPr lang="ru-RU" sz="48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501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57158" y="1214422"/>
            <a:ext cx="8501122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/>
              <a:t>Старика радовал и обнадёживал (1) рано проснувшийся в девочке (2) интерес ко всем профессиям (3) входившим (4) в круг отцовских дел и предприятий</a:t>
            </a:r>
            <a:endParaRPr lang="ru-RU" sz="20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/>
              <a:t>3</a:t>
            </a:r>
            <a:endParaRPr lang="ru-RU" sz="54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8286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214422"/>
            <a:ext cx="8286808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Не растерявшийся и в этой ситуации Остап (1) уклонился вправо (2) отыскивая глазами лодку (3) с сидящим в ней (4) верным Ипполитом Матвеевичем.</a:t>
            </a:r>
            <a:endParaRPr lang="ru-RU" sz="24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/>
              <a:t>2</a:t>
            </a:r>
            <a:endParaRPr lang="ru-RU" sz="72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214422"/>
            <a:ext cx="8286808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В числе чудаков (1) живших в Москве в </a:t>
            </a:r>
            <a:r>
              <a:rPr lang="ru-RU" sz="2400" b="1" dirty="0" err="1" smtClean="0"/>
              <a:t>грибоедовские</a:t>
            </a:r>
            <a:r>
              <a:rPr lang="ru-RU" sz="2400" b="1" dirty="0" smtClean="0"/>
              <a:t> времена (2) был человек (3) описанный в комедии «Горе от ума» под именем (4) Максима Петровича.</a:t>
            </a:r>
            <a:endParaRPr lang="ru-RU" sz="24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/>
              <a:t>123</a:t>
            </a:r>
            <a:endParaRPr lang="ru-RU" sz="72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1044</Words>
  <Application>Microsoft Office PowerPoint</Application>
  <PresentationFormat>Экран (4:3)</PresentationFormat>
  <Paragraphs>101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муртаза17</dc:creator>
  <cp:lastModifiedBy>муртаза</cp:lastModifiedBy>
  <cp:revision>19</cp:revision>
  <dcterms:created xsi:type="dcterms:W3CDTF">2016-03-18T15:42:12Z</dcterms:created>
  <dcterms:modified xsi:type="dcterms:W3CDTF">2017-09-24T12:42:06Z</dcterms:modified>
</cp:coreProperties>
</file>