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perspectiveRelaxed"/>
            <a:lightRig rig="threePt" dir="t"/>
          </a:scene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ru-RU" b="1" dirty="0" smtClean="0"/>
              <a:t>         Итоговый тест по          </a:t>
            </a:r>
          </a:p>
          <a:p>
            <a:pPr algn="l"/>
            <a:r>
              <a:rPr lang="ru-RU" b="1" dirty="0" smtClean="0"/>
              <a:t>               литературе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scene3d>
            <a:camera prst="isometricOffAxis2Top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</a:p>
          <a:p>
            <a:r>
              <a:rPr lang="ru-RU" sz="3200" dirty="0" smtClean="0"/>
              <a:t>  МКОУ «</a:t>
            </a:r>
            <a:r>
              <a:rPr lang="ru-RU" sz="3200" dirty="0" err="1" smtClean="0"/>
              <a:t>Игалинская</a:t>
            </a:r>
            <a:r>
              <a:rPr lang="ru-RU" sz="3200" dirty="0" smtClean="0"/>
              <a:t> СОШ»    </a:t>
            </a:r>
          </a:p>
          <a:p>
            <a:r>
              <a:rPr lang="ru-RU" sz="3200" smtClean="0"/>
              <a:t>                   </a:t>
            </a:r>
            <a:r>
              <a:rPr lang="ru-RU" sz="3200" smtClean="0"/>
              <a:t>2017 </a:t>
            </a:r>
            <a:r>
              <a:rPr lang="ru-RU" sz="3200" dirty="0" smtClean="0"/>
              <a:t>год</a:t>
            </a:r>
            <a:endParaRPr lang="ru-RU" sz="32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586152" y="4068499"/>
            <a:ext cx="3009207" cy="1886990"/>
          </a:xfrm>
          <a:scene3d>
            <a:camera prst="perspectiveContrastingRightFacing"/>
            <a:lightRig rig="threePt" dir="t"/>
          </a:scene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    </a:t>
            </a:r>
          </a:p>
          <a:p>
            <a:r>
              <a:rPr lang="ru-RU" b="1" dirty="0" smtClean="0"/>
              <a:t>     8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dirty="0" smtClean="0"/>
              <a:t>9.</a:t>
            </a:r>
            <a:r>
              <a:rPr lang="ru-RU" sz="4400" b="1" dirty="0" smtClean="0"/>
              <a:t> От чьего лица ведется повествование в «Капитанской дочке» А.С. Пушкина?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автора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Маши Мироновой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Пугачева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Петра Гринева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sz="4800" dirty="0" smtClean="0"/>
              <a:t>10.</a:t>
            </a:r>
            <a:r>
              <a:rPr lang="ru-RU" sz="4800" b="1" dirty="0" smtClean="0"/>
              <a:t> Реальные исторические лица действуют в повести А.С.Пушкина «Капитанская дочка»?</a:t>
            </a:r>
            <a:endParaRPr lang="ru-RU" sz="4800" dirty="0" smtClean="0"/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Николай I и Емельян Пугачев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Степан Разин и Александр I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Екатерина ІІ и Степан Разин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Емельян Пугачев и Екатерина II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800" b="1" dirty="0" smtClean="0"/>
              <a:t>11.Отметьте верное суждение:</a:t>
            </a:r>
            <a:endParaRPr lang="ru-RU" sz="4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литературный характер – это образ конкретного человека, в котором через индивидуальные качества выражаются типические черты времени.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литературный характер – это художественное изображение человека.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литературный характер – это персональные черты, присущие герою.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Литературный характер-это вымышленное изображение героя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400" b="1" dirty="0" smtClean="0"/>
              <a:t>12.«Мцыри» М.Ю.Лермонтова - это поэма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реалистическая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символистская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историческая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романтическая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b="1" dirty="0" smtClean="0"/>
              <a:t>13.Какова судьба Мцыри в финале одноимённой поэмы М.Ю.Лермонтова?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герой, будучи ребёнком, попадает в плен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совершает побег из монастыря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закончив свою исповедь, умирает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вступает в бой с барсом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lvl="0"/>
            <a:r>
              <a:rPr lang="ru-RU" sz="6600" b="1" dirty="0" smtClean="0"/>
              <a:t>1.Не является жанром                </a:t>
            </a:r>
          </a:p>
          <a:p>
            <a:pPr lvl="0">
              <a:buNone/>
            </a:pPr>
            <a:r>
              <a:rPr lang="ru-RU" sz="6600" b="1" dirty="0" smtClean="0"/>
              <a:t>                 УНТ</a:t>
            </a:r>
            <a:endParaRPr lang="ru-RU" sz="66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календарно-обрядовые песни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поговорки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летописи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былины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/>
              <a:t>2. Укажите жанр                          древнерусской литературы</a:t>
            </a:r>
            <a:endParaRPr lang="ru-RU" sz="4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сказание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роман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поэма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комедия  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sz="5600" b="1" dirty="0" smtClean="0"/>
              <a:t>3.Назовите сатирическое произведение русской литературы VΙΙ века.</a:t>
            </a:r>
            <a:endParaRPr lang="ru-RU" sz="5600" dirty="0" smtClean="0"/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«Поучение Владимира Мономаха»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«Повесть о Горе-Злосчастии»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«Повесть о Шемякином суде»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«Повесть о Петре и </a:t>
            </a:r>
            <a:r>
              <a:rPr lang="ru-RU" dirty="0" err="1" smtClean="0"/>
              <a:t>Февронии</a:t>
            </a:r>
            <a:r>
              <a:rPr lang="ru-RU" dirty="0" smtClean="0"/>
              <a:t> Муромских»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>
              <a:buNone/>
            </a:pPr>
            <a:r>
              <a:rPr lang="ru-RU" sz="4000" b="1" dirty="0" smtClean="0"/>
              <a:t>4.Какое произведение XVIII века заканчивается словами: «Вот злонравия достойные плоды»?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«Недоросль» Д.И.Фонвизина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«Бригадир» Д.И.Фонвизина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«Бедная Лиза» Н.М.Карамзина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«Наталья, боярская дочь» Н.М.Карамзина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5400" b="1" dirty="0" smtClean="0"/>
              <a:t>5.Конфликт художественного произведения – это …</a:t>
            </a:r>
            <a:endParaRPr lang="ru-RU" sz="54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ссора двух героев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столкновение, противоборство, на котором построено развитие сюжета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наивысшая точка развития действия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неприятие произведения критиками или читателями.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800" b="1" dirty="0" smtClean="0"/>
              <a:t>6.Стихотворение А.С.Пушкина «К***» («Я помню чудное мгновенье…») посвящено</a:t>
            </a:r>
            <a:endParaRPr lang="ru-RU" sz="48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М.Н.Раевской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А.П.Керн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Е.П.Бакуниной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Е.Н.Карамзиной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sz="6300" dirty="0" smtClean="0"/>
              <a:t>7.</a:t>
            </a:r>
            <a:r>
              <a:rPr lang="ru-RU" sz="6300" b="1" dirty="0" smtClean="0"/>
              <a:t> В каком веке происходит действие повести А.С.Пушкина «Капитанская дочка»?</a:t>
            </a:r>
            <a:endParaRPr lang="ru-RU" sz="63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начале XIX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во второй половине XVIII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конце XVII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первой половине XVIII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dirty="0" smtClean="0"/>
              <a:t>8.</a:t>
            </a:r>
            <a:r>
              <a:rPr lang="ru-RU" sz="4400" b="1" dirty="0" smtClean="0"/>
              <a:t> В какой форме ведется повествование в произведении А.С.Пушкина «Капитанская дочка»?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исторические хроники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повествование автора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семейных записок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дневниковых записей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359</Words>
  <Application>Microsoft Office PowerPoint</Application>
  <PresentationFormat>Экран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эмм</dc:creator>
  <cp:lastModifiedBy>муртаза</cp:lastModifiedBy>
  <cp:revision>21</cp:revision>
  <dcterms:created xsi:type="dcterms:W3CDTF">2010-02-09T18:22:56Z</dcterms:created>
  <dcterms:modified xsi:type="dcterms:W3CDTF">2017-09-24T13:03:40Z</dcterms:modified>
</cp:coreProperties>
</file>