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07F7-6F68-456D-B297-9F8F6B401B7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1E59-A9CC-43C2-9540-8520A4294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3" Type="http://schemas.openxmlformats.org/officeDocument/2006/relationships/slide" Target="slide11.xml"/><Relationship Id="rId7" Type="http://schemas.openxmlformats.org/officeDocument/2006/relationships/slide" Target="slide10.xml"/><Relationship Id="rId12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3857620" y="57148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3857620" y="342900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2428860" y="271462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1000100" y="1928802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2428860" y="1214422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1000100" y="342900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9</a:t>
            </a:r>
            <a:endParaRPr lang="ru-RU" sz="4000" b="1" dirty="0"/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5286380" y="128586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6715140" y="200024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5286380" y="271462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3857620" y="485776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14</a:t>
            </a:r>
            <a:endParaRPr lang="ru-RU" sz="4000" b="1" dirty="0"/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2428860" y="414338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12</a:t>
            </a:r>
            <a:endParaRPr lang="ru-RU" sz="4000" b="1" dirty="0"/>
          </a:p>
        </p:txBody>
      </p:sp>
      <p:sp>
        <p:nvSpPr>
          <p:cNvPr id="13" name="Прямоугольник 12">
            <a:hlinkClick r:id="rId13" action="ppaction://hlinksldjump"/>
          </p:cNvPr>
          <p:cNvSpPr/>
          <p:nvPr/>
        </p:nvSpPr>
        <p:spPr>
          <a:xfrm>
            <a:off x="5286380" y="414338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13</a:t>
            </a:r>
            <a:endParaRPr lang="ru-RU" sz="4400" b="1" dirty="0"/>
          </a:p>
        </p:txBody>
      </p:sp>
      <p:sp>
        <p:nvSpPr>
          <p:cNvPr id="14" name="Прямоугольник 13">
            <a:hlinkClick r:id="rId14" action="ppaction://hlinksldjump"/>
          </p:cNvPr>
          <p:cNvSpPr/>
          <p:nvPr/>
        </p:nvSpPr>
        <p:spPr>
          <a:xfrm>
            <a:off x="6715140" y="342900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11</a:t>
            </a:r>
            <a:endParaRPr lang="ru-RU" sz="4000" b="1" dirty="0"/>
          </a:p>
        </p:txBody>
      </p:sp>
      <p:sp>
        <p:nvSpPr>
          <p:cNvPr id="15" name="Прямоугольник 14">
            <a:hlinkClick r:id="rId15" action="ppaction://hlinksldjump"/>
          </p:cNvPr>
          <p:cNvSpPr/>
          <p:nvPr/>
        </p:nvSpPr>
        <p:spPr>
          <a:xfrm>
            <a:off x="3857620" y="2000240"/>
            <a:ext cx="1428760" cy="642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86710" y="357166"/>
            <a:ext cx="10715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357167"/>
            <a:ext cx="10715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5786454"/>
            <a:ext cx="8284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Викторина. «САМЫЙ УМНЫЙ»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Информатика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Пересечение строки и столбца в электронной таблице </a:t>
            </a:r>
            <a:endParaRPr lang="ru-RU" sz="48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ЯЧЕЙКА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Язык программирования, названный в честь известного ученого-физика</a:t>
            </a:r>
            <a:endParaRPr lang="ru-RU" sz="44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ПАСКАЛЬ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Универсальное электронное устройство для обработки информации.</a:t>
            </a:r>
            <a:endParaRPr lang="ru-RU" sz="44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ПРОЦЕССОР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Единица измерения количества информации</a:t>
            </a:r>
            <a:endParaRPr lang="ru-RU" sz="54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байт, бит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Название какой известной компьютерной фирмы может быть переведено с английского языка на русский как “</a:t>
            </a:r>
            <a:r>
              <a:rPr lang="ru-RU" sz="3200" b="1" dirty="0" err="1" smtClean="0"/>
              <a:t>Мелкомягкая</a:t>
            </a:r>
            <a:r>
              <a:rPr lang="ru-RU" sz="3200" b="1" dirty="0" smtClean="0"/>
              <a:t>”? </a:t>
            </a:r>
            <a:endParaRPr lang="ru-RU" sz="32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FF00"/>
                </a:solidFill>
              </a:rPr>
              <a:t>Microsoft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/>
              <a:t>Восемь бит </a:t>
            </a:r>
            <a:endParaRPr lang="ru-RU" sz="115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БАЙТ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7715272" y="6072206"/>
            <a:ext cx="1071570" cy="428628"/>
          </a:xfrm>
          <a:prstGeom prst="actionButtonEn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Рабочий стол\сур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5143536" cy="4191006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25 октября 2018\download 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572008"/>
            <a:ext cx="6000792" cy="1000132"/>
          </a:xfrm>
          <a:prstGeom prst="rect">
            <a:avLst/>
          </a:prstGeom>
          <a:noFill/>
        </p:spPr>
      </p:pic>
      <p:pic>
        <p:nvPicPr>
          <p:cNvPr id="1029" name="Picture 5" descr="D:\Documents and Settings\муртаза\Мои документы\25 октября 2018\download (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572140"/>
            <a:ext cx="6000752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20" y="5711658"/>
            <a:ext cx="779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Алфавит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Полный набор символов для кодирования </a:t>
            </a:r>
            <a:endParaRPr lang="ru-RU" sz="5400" b="1" dirty="0"/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Определенная последовательность команд, приводящая от исходных данных к конечному результату </a:t>
            </a:r>
            <a:endParaRPr lang="ru-RU" sz="36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Алгоритм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Всемирная паутина </a:t>
            </a:r>
            <a:endParaRPr lang="ru-RU" sz="66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ИНТЕРНЕТ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Устройство, на котором можно писать, считать, создавать мультфильмы</a:t>
            </a:r>
            <a:endParaRPr lang="ru-RU" sz="36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КОМПЬЮТЕР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Человек, составляющий программы </a:t>
            </a:r>
            <a:endParaRPr lang="ru-RU" sz="54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ПРОГРАММИСТ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Материальный объект для хранения информации </a:t>
            </a:r>
            <a:endParaRPr lang="ru-RU" sz="48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НОСИТЕЛЬ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Процесс увеличения количества объектов </a:t>
            </a:r>
            <a:endParaRPr lang="ru-RU" sz="54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КОПИРОВАНИЕ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85720" y="500042"/>
            <a:ext cx="8501122" cy="2000264"/>
          </a:xfrm>
          <a:prstGeom prst="flowChartTerminator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Устройство распознания изображения</a:t>
            </a:r>
            <a:endParaRPr lang="ru-RU" sz="54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071" y="3645024"/>
            <a:ext cx="16335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711658"/>
            <a:ext cx="77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СКАНЕР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72140"/>
            <a:ext cx="709642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129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Категория Информатика</dc:title>
  <dc:creator>муртаза2018</dc:creator>
  <cp:lastModifiedBy>муртаза</cp:lastModifiedBy>
  <cp:revision>17</cp:revision>
  <dcterms:created xsi:type="dcterms:W3CDTF">2018-02-16T18:17:11Z</dcterms:created>
  <dcterms:modified xsi:type="dcterms:W3CDTF">2018-10-27T14:40:20Z</dcterms:modified>
</cp:coreProperties>
</file>