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71934" y="2428868"/>
            <a:ext cx="48577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Автор-Эфендиев</a:t>
            </a:r>
            <a:r>
              <a:rPr lang="ru-RU" sz="3200" b="1" dirty="0" smtClean="0">
                <a:solidFill>
                  <a:srgbClr val="002060"/>
                </a:solidFill>
              </a:rPr>
              <a:t> М.М.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МКОУ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«</a:t>
            </a:r>
            <a:r>
              <a:rPr lang="ru-RU" sz="3200" b="1" dirty="0" err="1" smtClean="0">
                <a:solidFill>
                  <a:srgbClr val="002060"/>
                </a:solidFill>
              </a:rPr>
              <a:t>Игалинская</a:t>
            </a:r>
            <a:r>
              <a:rPr lang="ru-RU" sz="3200" b="1" dirty="0" smtClean="0">
                <a:solidFill>
                  <a:srgbClr val="002060"/>
                </a:solidFill>
              </a:rPr>
              <a:t> СОШ»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2018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1221791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ru-RU" sz="2400" b="1" dirty="0" smtClean="0"/>
              <a:t>Из какого литературного произведения данные </a:t>
            </a:r>
            <a:endParaRPr lang="ru-RU" sz="2400" b="1" dirty="0" smtClean="0"/>
          </a:p>
          <a:p>
            <a:pPr algn="ctr" fontAlgn="base"/>
            <a:r>
              <a:rPr lang="ru-RU" sz="2400" b="1" dirty="0" smtClean="0"/>
              <a:t>строчки</a:t>
            </a:r>
            <a:r>
              <a:rPr lang="ru-RU" sz="2400" b="1" dirty="0" smtClean="0"/>
              <a:t>: «Мы почитаем всех нулями, а единицами – себя»?</a:t>
            </a:r>
          </a:p>
          <a:p>
            <a:pPr algn="ctr"/>
            <a:endParaRPr lang="ru-RU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endParaRPr lang="ru-RU" sz="3600" b="1" dirty="0" smtClean="0">
              <a:solidFill>
                <a:srgbClr val="0070C0"/>
              </a:solidFill>
            </a:endParaRPr>
          </a:p>
          <a:p>
            <a:pPr fontAlgn="base"/>
            <a:r>
              <a:rPr lang="ru-RU" sz="3600" b="1" dirty="0" smtClean="0">
                <a:solidFill>
                  <a:srgbClr val="0070C0"/>
                </a:solidFill>
              </a:rPr>
              <a:t>роман </a:t>
            </a:r>
            <a:r>
              <a:rPr lang="ru-RU" sz="3600" b="1" dirty="0" smtClean="0">
                <a:solidFill>
                  <a:srgbClr val="0070C0"/>
                </a:solidFill>
              </a:rPr>
              <a:t>А.С. Пушкина «Евгений Онегин</a:t>
            </a:r>
            <a:r>
              <a:rPr lang="ru-RU" sz="3600" b="1" dirty="0" smtClean="0">
                <a:solidFill>
                  <a:srgbClr val="0070C0"/>
                </a:solidFill>
              </a:rPr>
              <a:t>»</a:t>
            </a:r>
            <a:endParaRPr lang="ru-RU" sz="3600" dirty="0" smtClean="0">
              <a:solidFill>
                <a:srgbClr val="0070C0"/>
              </a:solidFill>
            </a:endParaRPr>
          </a:p>
          <a:p>
            <a:pPr fontAlgn="base"/>
            <a:r>
              <a:rPr lang="ru-RU" sz="3600" dirty="0" smtClean="0">
                <a:solidFill>
                  <a:srgbClr val="0070C0"/>
                </a:solidFill>
              </a:rPr>
              <a:t> </a:t>
            </a:r>
          </a:p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endParaRPr lang="ru-RU" sz="3600" b="1" dirty="0" smtClean="0"/>
          </a:p>
          <a:p>
            <a:pPr algn="ctr" fontAlgn="base"/>
            <a:r>
              <a:rPr lang="ru-RU" sz="3600" b="1" dirty="0" smtClean="0"/>
              <a:t>Судно</a:t>
            </a:r>
            <a:r>
              <a:rPr lang="ru-RU" sz="3600" b="1" dirty="0" smtClean="0"/>
              <a:t>, затонувшее в результате </a:t>
            </a:r>
            <a:endParaRPr lang="ru-RU" sz="3600" b="1" dirty="0" smtClean="0"/>
          </a:p>
          <a:p>
            <a:pPr algn="ctr" fontAlgn="base"/>
            <a:r>
              <a:rPr lang="ru-RU" sz="4000" b="1" dirty="0" smtClean="0"/>
              <a:t>столкновения </a:t>
            </a:r>
            <a:r>
              <a:rPr lang="ru-RU" sz="4000" b="1" dirty="0" smtClean="0"/>
              <a:t>с </a:t>
            </a:r>
            <a:r>
              <a:rPr lang="ru-RU" sz="4000" b="1" dirty="0" smtClean="0"/>
              <a:t>айсбергом</a:t>
            </a:r>
          </a:p>
          <a:p>
            <a:pPr algn="ctr"/>
            <a:endParaRPr lang="ru-RU" sz="3600" b="1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0070C0"/>
                </a:solidFill>
              </a:rPr>
              <a:t>«</a:t>
            </a:r>
            <a:r>
              <a:rPr lang="ru-RU" sz="9600" b="1" dirty="0" smtClean="0">
                <a:solidFill>
                  <a:srgbClr val="0070C0"/>
                </a:solidFill>
              </a:rPr>
              <a:t>Титаник</a:t>
            </a:r>
            <a:r>
              <a:rPr lang="ru-RU" sz="9600" b="1" dirty="0" smtClean="0">
                <a:solidFill>
                  <a:srgbClr val="0070C0"/>
                </a:solidFill>
              </a:rPr>
              <a:t>»</a:t>
            </a:r>
            <a:endParaRPr lang="ru-RU" sz="9600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ru-RU" sz="3200" b="1" dirty="0" smtClean="0"/>
              <a:t>В греческой мифологии священная гора, </a:t>
            </a:r>
            <a:endParaRPr lang="ru-RU" sz="3200" b="1" dirty="0" smtClean="0"/>
          </a:p>
          <a:p>
            <a:pPr algn="ctr" fontAlgn="base"/>
            <a:r>
              <a:rPr lang="ru-RU" sz="3200" b="1" dirty="0" smtClean="0"/>
              <a:t>местопребывание </a:t>
            </a:r>
            <a:r>
              <a:rPr lang="ru-RU" sz="3200" b="1" dirty="0" smtClean="0"/>
              <a:t>богов во главе с </a:t>
            </a:r>
            <a:r>
              <a:rPr lang="ru-RU" sz="3200" b="1" dirty="0" smtClean="0"/>
              <a:t>Зевсом</a:t>
            </a:r>
            <a:endParaRPr lang="ru-RU" sz="3200" b="1" dirty="0" smtClean="0"/>
          </a:p>
          <a:p>
            <a:pPr fontAlgn="base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800" b="1" dirty="0" smtClean="0">
                <a:solidFill>
                  <a:srgbClr val="0070C0"/>
                </a:solidFill>
              </a:rPr>
              <a:t>Олимп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ru-RU" sz="4000" b="1" dirty="0" smtClean="0"/>
              <a:t>Произведение, являющееся </a:t>
            </a:r>
            <a:endParaRPr lang="ru-RU" sz="4000" b="1" dirty="0" smtClean="0"/>
          </a:p>
          <a:p>
            <a:pPr algn="ctr" fontAlgn="base"/>
            <a:r>
              <a:rPr lang="ru-RU" sz="4000" b="1" dirty="0" smtClean="0"/>
              <a:t>высшим </a:t>
            </a:r>
            <a:r>
              <a:rPr lang="ru-RU" sz="4000" b="1" dirty="0" smtClean="0"/>
              <a:t>достижением </a:t>
            </a:r>
            <a:r>
              <a:rPr lang="ru-RU" sz="4000" b="1" dirty="0" smtClean="0"/>
              <a:t>искусства</a:t>
            </a:r>
            <a:endParaRPr lang="ru-RU" sz="4000" b="1" dirty="0" smtClean="0"/>
          </a:p>
          <a:p>
            <a:pPr algn="ctr"/>
            <a:endParaRPr lang="ru-RU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800" b="1" dirty="0" smtClean="0">
                <a:solidFill>
                  <a:srgbClr val="0070C0"/>
                </a:solidFill>
              </a:rPr>
              <a:t>шедевр</a:t>
            </a:r>
            <a:endParaRPr lang="ru-RU" sz="13800" b="1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ru-RU" sz="4000" b="1" dirty="0" smtClean="0"/>
              <a:t>Первоначальный вариант </a:t>
            </a:r>
            <a:r>
              <a:rPr lang="ru-RU" sz="4000" b="1" dirty="0" smtClean="0"/>
              <a:t>рукописи</a:t>
            </a:r>
            <a:endParaRPr lang="ru-RU" sz="4000" b="1" dirty="0" smtClean="0"/>
          </a:p>
          <a:p>
            <a:pPr algn="ctr"/>
            <a:endParaRPr lang="ru-RU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0070C0"/>
                </a:solidFill>
              </a:rPr>
              <a:t>черновик</a:t>
            </a:r>
            <a:endParaRPr lang="ru-RU" sz="9600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ru-RU" sz="4800" b="1" dirty="0" smtClean="0"/>
              <a:t>Равенство с переменной</a:t>
            </a:r>
            <a:r>
              <a:rPr lang="ru-RU" sz="4800" b="1" dirty="0" smtClean="0"/>
              <a:t>.</a:t>
            </a:r>
            <a:endParaRPr lang="ru-RU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solidFill>
                  <a:srgbClr val="0070C0"/>
                </a:solidFill>
              </a:rPr>
              <a:t>уравнение</a:t>
            </a:r>
            <a:endParaRPr lang="ru-RU" sz="8800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Лента лицом вверх 1"/>
          <p:cNvSpPr/>
          <p:nvPr/>
        </p:nvSpPr>
        <p:spPr>
          <a:xfrm>
            <a:off x="1714480" y="2000240"/>
            <a:ext cx="5857916" cy="2786082"/>
          </a:xfrm>
          <a:prstGeom prst="ribbon2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ДЛЯ </a:t>
            </a:r>
            <a:r>
              <a:rPr lang="ru-RU" sz="2800" b="1" dirty="0" smtClean="0">
                <a:solidFill>
                  <a:schemeClr val="bg1"/>
                </a:solidFill>
              </a:rPr>
              <a:t>КОНКУРСА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«УЧЕНИК ГОДА»</a:t>
            </a:r>
          </a:p>
          <a:p>
            <a:pPr algn="ctr"/>
            <a:endParaRPr lang="ru-RU" dirty="0"/>
          </a:p>
        </p:txBody>
      </p:sp>
      <p:sp>
        <p:nvSpPr>
          <p:cNvPr id="3" name="Выноска со стрелкой вправо 2">
            <a:hlinkClick r:id="rId3" action="ppaction://hlinksldjump"/>
          </p:cNvPr>
          <p:cNvSpPr/>
          <p:nvPr/>
        </p:nvSpPr>
        <p:spPr>
          <a:xfrm>
            <a:off x="285720" y="500042"/>
            <a:ext cx="1428760" cy="785818"/>
          </a:xfrm>
          <a:prstGeom prst="rightArrowCallout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" name="Выноска со стрелкой вправо 3">
            <a:hlinkClick r:id="rId4" action="ppaction://hlinksldjump"/>
          </p:cNvPr>
          <p:cNvSpPr/>
          <p:nvPr/>
        </p:nvSpPr>
        <p:spPr>
          <a:xfrm>
            <a:off x="2000232" y="500042"/>
            <a:ext cx="1428760" cy="785818"/>
          </a:xfrm>
          <a:prstGeom prst="rightArrowCallout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5" name="Выноска со стрелкой вправо 4">
            <a:hlinkClick r:id="rId5" action="ppaction://hlinksldjump"/>
          </p:cNvPr>
          <p:cNvSpPr/>
          <p:nvPr/>
        </p:nvSpPr>
        <p:spPr>
          <a:xfrm>
            <a:off x="3714744" y="500042"/>
            <a:ext cx="1428760" cy="785818"/>
          </a:xfrm>
          <a:prstGeom prst="rightArrowCallout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Выноска со стрелкой вправо 5">
            <a:hlinkClick r:id="rId6" action="ppaction://hlinksldjump"/>
          </p:cNvPr>
          <p:cNvSpPr/>
          <p:nvPr/>
        </p:nvSpPr>
        <p:spPr>
          <a:xfrm>
            <a:off x="5357818" y="500042"/>
            <a:ext cx="1428760" cy="785818"/>
          </a:xfrm>
          <a:prstGeom prst="rightArrowCallout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7" name="Выноска со стрелкой вправо 6">
            <a:hlinkClick r:id="rId7" action="ppaction://hlinksldjump"/>
          </p:cNvPr>
          <p:cNvSpPr/>
          <p:nvPr/>
        </p:nvSpPr>
        <p:spPr>
          <a:xfrm>
            <a:off x="7143768" y="500042"/>
            <a:ext cx="1428760" cy="785818"/>
          </a:xfrm>
          <a:prstGeom prst="rightArrowCallout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3" name="Выноска со стрелкой вниз 12">
            <a:hlinkClick r:id="rId8" action="ppaction://hlinksldjump"/>
          </p:cNvPr>
          <p:cNvSpPr/>
          <p:nvPr/>
        </p:nvSpPr>
        <p:spPr>
          <a:xfrm>
            <a:off x="7929586" y="1643050"/>
            <a:ext cx="928694" cy="1357322"/>
          </a:xfrm>
          <a:prstGeom prst="downArrowCallou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4" name="Выноска со стрелкой вниз 13">
            <a:hlinkClick r:id="rId9" action="ppaction://hlinksldjump"/>
          </p:cNvPr>
          <p:cNvSpPr/>
          <p:nvPr/>
        </p:nvSpPr>
        <p:spPr>
          <a:xfrm>
            <a:off x="7929586" y="3571876"/>
            <a:ext cx="928694" cy="1357322"/>
          </a:xfrm>
          <a:prstGeom prst="downArrowCallou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16" name="Выноска со стрелкой влево 15">
            <a:hlinkClick r:id="rId10" action="ppaction://hlinksldjump"/>
          </p:cNvPr>
          <p:cNvSpPr/>
          <p:nvPr/>
        </p:nvSpPr>
        <p:spPr>
          <a:xfrm>
            <a:off x="7500958" y="5429264"/>
            <a:ext cx="1357322" cy="857256"/>
          </a:xfrm>
          <a:prstGeom prst="leftArrowCallou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17" name="Выноска со стрелкой влево 16">
            <a:hlinkClick r:id="rId11" action="ppaction://hlinksldjump"/>
          </p:cNvPr>
          <p:cNvSpPr/>
          <p:nvPr/>
        </p:nvSpPr>
        <p:spPr>
          <a:xfrm>
            <a:off x="5643570" y="5429264"/>
            <a:ext cx="1357322" cy="857256"/>
          </a:xfrm>
          <a:prstGeom prst="leftArrowCallou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18" name="Выноска со стрелкой влево 17">
            <a:hlinkClick r:id="rId12" action="ppaction://hlinksldjump"/>
          </p:cNvPr>
          <p:cNvSpPr/>
          <p:nvPr/>
        </p:nvSpPr>
        <p:spPr>
          <a:xfrm>
            <a:off x="3929058" y="5429264"/>
            <a:ext cx="1357322" cy="857256"/>
          </a:xfrm>
          <a:prstGeom prst="leftArrowCallou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19" name="Выноска со стрелкой влево 18">
            <a:hlinkClick r:id="rId13" action="ppaction://hlinksldjump"/>
          </p:cNvPr>
          <p:cNvSpPr/>
          <p:nvPr/>
        </p:nvSpPr>
        <p:spPr>
          <a:xfrm>
            <a:off x="2071670" y="5429264"/>
            <a:ext cx="1357322" cy="857256"/>
          </a:xfrm>
          <a:prstGeom prst="leftArrowCallou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20" name="Выноска со стрелкой влево 19">
            <a:hlinkClick r:id="rId14" action="ppaction://hlinksldjump"/>
          </p:cNvPr>
          <p:cNvSpPr/>
          <p:nvPr/>
        </p:nvSpPr>
        <p:spPr>
          <a:xfrm>
            <a:off x="357158" y="5500702"/>
            <a:ext cx="1357322" cy="857256"/>
          </a:xfrm>
          <a:prstGeom prst="leftArrowCallou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21" name="Выноска со стрелкой вверх 20">
            <a:hlinkClick r:id="rId15" action="ppaction://hlinksldjump"/>
          </p:cNvPr>
          <p:cNvSpPr/>
          <p:nvPr/>
        </p:nvSpPr>
        <p:spPr>
          <a:xfrm>
            <a:off x="357158" y="1785926"/>
            <a:ext cx="1000132" cy="1214446"/>
          </a:xfrm>
          <a:prstGeom prst="upArrowCallou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  <p:sp>
        <p:nvSpPr>
          <p:cNvPr id="22" name="Выноска со стрелкой вверх 21">
            <a:hlinkClick r:id="rId14" action="ppaction://hlinksldjump"/>
          </p:cNvPr>
          <p:cNvSpPr/>
          <p:nvPr/>
        </p:nvSpPr>
        <p:spPr>
          <a:xfrm>
            <a:off x="357158" y="3714752"/>
            <a:ext cx="1000132" cy="1214446"/>
          </a:xfrm>
          <a:prstGeom prst="upArrowCallou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Единица наследственного материала, ответственная за формирование какого-либо наследственного признака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9900" b="1" dirty="0" smtClean="0">
                <a:solidFill>
                  <a:srgbClr val="0070C0"/>
                </a:solidFill>
              </a:rPr>
              <a:t>ген</a:t>
            </a:r>
            <a:endParaRPr lang="ru-RU" sz="19900" b="1" dirty="0">
              <a:solidFill>
                <a:srgbClr val="0070C0"/>
              </a:solidFill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endParaRPr lang="ru-RU" sz="3200" b="1" dirty="0" smtClean="0"/>
          </a:p>
          <a:p>
            <a:pPr algn="ctr" fontAlgn="base"/>
            <a:r>
              <a:rPr lang="ru-RU" sz="3200" b="1" dirty="0" smtClean="0"/>
              <a:t>Распространенный </a:t>
            </a:r>
            <a:r>
              <a:rPr lang="ru-RU" sz="3200" b="1" dirty="0" smtClean="0"/>
              <a:t>жанр литературного </a:t>
            </a:r>
            <a:r>
              <a:rPr lang="ru-RU" sz="3200" b="1" dirty="0" err="1" smtClean="0"/>
              <a:t>твор-чества</a:t>
            </a:r>
            <a:r>
              <a:rPr lang="ru-RU" sz="3200" b="1" dirty="0" smtClean="0"/>
              <a:t> школьников</a:t>
            </a:r>
            <a:endParaRPr lang="ru-RU" sz="3200" b="1" dirty="0" smtClean="0"/>
          </a:p>
          <a:p>
            <a:pPr algn="ctr"/>
            <a:endParaRPr lang="ru-RU" sz="3200" b="1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0070C0"/>
                </a:solidFill>
              </a:rPr>
              <a:t>сочинение</a:t>
            </a:r>
            <a:endParaRPr lang="ru-RU" sz="9600" b="1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ru-RU" sz="3200" b="1" dirty="0" smtClean="0"/>
              <a:t>Птица, способная летать как головой, так и </a:t>
            </a:r>
            <a:endParaRPr lang="ru-RU" sz="3200" b="1" dirty="0" smtClean="0"/>
          </a:p>
          <a:p>
            <a:pPr algn="ctr" fontAlgn="base"/>
            <a:r>
              <a:rPr lang="ru-RU" sz="3200" b="1" dirty="0" smtClean="0"/>
              <a:t>хвостом вперёд</a:t>
            </a:r>
            <a:endParaRPr lang="ru-RU" sz="3200" b="1" dirty="0" smtClean="0"/>
          </a:p>
          <a:p>
            <a:pPr algn="ctr"/>
            <a:endParaRPr lang="ru-RU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0070C0"/>
                </a:solidFill>
              </a:rPr>
              <a:t>колибри</a:t>
            </a:r>
            <a:endParaRPr lang="ru-RU" sz="11500" b="1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ru-RU" sz="4400" b="1" dirty="0" smtClean="0"/>
              <a:t>Древний римский Бог, </a:t>
            </a:r>
            <a:endParaRPr lang="ru-RU" sz="4400" b="1" dirty="0" smtClean="0"/>
          </a:p>
          <a:p>
            <a:pPr algn="ctr" fontAlgn="base"/>
            <a:r>
              <a:rPr lang="ru-RU" sz="4400" b="1" dirty="0" smtClean="0"/>
              <a:t>имевший </a:t>
            </a:r>
            <a:r>
              <a:rPr lang="ru-RU" sz="4400" b="1" dirty="0" smtClean="0"/>
              <a:t>два </a:t>
            </a:r>
            <a:r>
              <a:rPr lang="ru-RU" sz="4400" b="1" dirty="0" smtClean="0"/>
              <a:t>лица</a:t>
            </a:r>
            <a:endParaRPr lang="ru-RU" sz="4400" b="1" dirty="0" smtClean="0"/>
          </a:p>
          <a:p>
            <a:pPr algn="ctr"/>
            <a:endParaRPr lang="ru-RU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600" b="1" dirty="0" smtClean="0">
                <a:solidFill>
                  <a:srgbClr val="0070C0"/>
                </a:solidFill>
              </a:rPr>
              <a:t>Янус</a:t>
            </a:r>
            <a:endParaRPr lang="ru-RU" sz="16600" b="1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ru-RU" sz="4400" b="1" dirty="0" smtClean="0"/>
              <a:t>Самая близкая к Земле </a:t>
            </a:r>
            <a:r>
              <a:rPr lang="ru-RU" sz="4400" b="1" dirty="0" smtClean="0"/>
              <a:t>звезда</a:t>
            </a:r>
            <a:endParaRPr lang="ru-RU" sz="4400" b="1" dirty="0" smtClean="0"/>
          </a:p>
          <a:p>
            <a:pPr algn="ctr"/>
            <a:endParaRPr lang="ru-RU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800" b="1" dirty="0" smtClean="0">
                <a:solidFill>
                  <a:srgbClr val="0070C0"/>
                </a:solidFill>
              </a:rPr>
              <a:t>Солнце</a:t>
            </a:r>
            <a:endParaRPr lang="ru-RU" sz="13800" b="1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ru-RU" sz="2800" b="1" dirty="0" smtClean="0"/>
              <a:t>Фигура или кукла в человеческий рост для </a:t>
            </a:r>
            <a:endParaRPr lang="ru-RU" sz="2800" b="1" dirty="0" smtClean="0"/>
          </a:p>
          <a:p>
            <a:pPr algn="ctr" fontAlgn="base"/>
            <a:r>
              <a:rPr lang="ru-RU" sz="2800" b="1" dirty="0" smtClean="0"/>
              <a:t>примерки </a:t>
            </a:r>
            <a:r>
              <a:rPr lang="ru-RU" sz="2800" b="1" dirty="0" smtClean="0"/>
              <a:t>и показа </a:t>
            </a:r>
            <a:r>
              <a:rPr lang="ru-RU" sz="2800" b="1" dirty="0" smtClean="0"/>
              <a:t>одежды</a:t>
            </a:r>
            <a:endParaRPr lang="ru-RU" sz="2800" b="1" dirty="0" smtClean="0"/>
          </a:p>
          <a:p>
            <a:pPr algn="ctr"/>
            <a:endParaRPr lang="ru-RU" sz="2800" b="1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0070C0"/>
                </a:solidFill>
              </a:rPr>
              <a:t>манекен</a:t>
            </a:r>
            <a:endParaRPr lang="ru-RU" sz="11500" b="1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571472" y="357166"/>
            <a:ext cx="8286808" cy="1428760"/>
          </a:xfrm>
          <a:prstGeom prst="wedgeRectCallou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ru-RU" sz="3600" b="1" dirty="0" smtClean="0"/>
              <a:t>Сообщество студентов и </a:t>
            </a:r>
            <a:endParaRPr lang="ru-RU" sz="3600" b="1" dirty="0" smtClean="0"/>
          </a:p>
          <a:p>
            <a:pPr algn="ctr" fontAlgn="base"/>
            <a:r>
              <a:rPr lang="ru-RU" sz="3600" b="1" dirty="0" smtClean="0"/>
              <a:t>преподавателей </a:t>
            </a:r>
            <a:r>
              <a:rPr lang="ru-RU" sz="3600" b="1" dirty="0" smtClean="0"/>
              <a:t>в </a:t>
            </a:r>
            <a:r>
              <a:rPr lang="ru-RU" sz="3600" b="1" dirty="0" smtClean="0"/>
              <a:t>средневековье</a:t>
            </a:r>
            <a:endParaRPr lang="ru-RU" sz="3600" b="1" dirty="0" smtClean="0"/>
          </a:p>
          <a:p>
            <a:pPr algn="ctr"/>
            <a:endParaRPr lang="ru-RU" dirty="0"/>
          </a:p>
        </p:txBody>
      </p:sp>
      <p:sp>
        <p:nvSpPr>
          <p:cNvPr id="3" name="Арка 2"/>
          <p:cNvSpPr/>
          <p:nvPr/>
        </p:nvSpPr>
        <p:spPr>
          <a:xfrm>
            <a:off x="3071802" y="5357826"/>
            <a:ext cx="3143272" cy="1857388"/>
          </a:xfrm>
          <a:prstGeom prst="blockArc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рест 3"/>
          <p:cNvSpPr/>
          <p:nvPr/>
        </p:nvSpPr>
        <p:spPr>
          <a:xfrm>
            <a:off x="642910" y="2571744"/>
            <a:ext cx="8215370" cy="2428892"/>
          </a:xfrm>
          <a:prstGeom prst="plus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0070C0"/>
                </a:solidFill>
              </a:rPr>
              <a:t>университет</a:t>
            </a:r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00958" y="5786454"/>
            <a:ext cx="1357322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158</Words>
  <Application>Microsoft Office PowerPoint</Application>
  <PresentationFormat>Экран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Office Theme</vt:lpstr>
      <vt:lpstr>Custom Design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 эмм2018</dc:creator>
  <cp:lastModifiedBy>муртаза</cp:lastModifiedBy>
  <cp:revision>36</cp:revision>
  <dcterms:created xsi:type="dcterms:W3CDTF">2014-04-01T16:35:38Z</dcterms:created>
  <dcterms:modified xsi:type="dcterms:W3CDTF">2018-10-31T15:28:30Z</dcterms:modified>
</cp:coreProperties>
</file>