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2" d="100"/>
          <a:sy n="62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393D8-4D85-4708-AD35-9B4A84027714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0E974-5226-47FF-BEDF-40101242C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079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733814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8645405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86375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1711903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215730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4677812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9712743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120458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3668657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9063573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8948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BF19-B618-4D7B-9E48-BAFC36643157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2D5D-95B1-4DB5-AA69-ECFA8519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23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а (2824946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7327"/>
          <a:stretch/>
        </p:blipFill>
        <p:spPr bwMode="auto">
          <a:xfrm>
            <a:off x="-1" y="0"/>
            <a:ext cx="2202873" cy="68762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428604"/>
            <a:ext cx="5758408" cy="3600451"/>
          </a:xfrm>
        </p:spPr>
        <p:txBody>
          <a:bodyPr>
            <a:normAutofit/>
          </a:bodyPr>
          <a:lstStyle/>
          <a:p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BosaNovaDc2Fr" pitchFamily="82" charset="-52"/>
            </a:endParaRPr>
          </a:p>
        </p:txBody>
      </p:sp>
      <p:pic>
        <p:nvPicPr>
          <p:cNvPr id="1026" name="Picture 2" descr="http://img-fotki.yandex.ru/get/6406/50114850.3ea/0_be84f_be1764e0_XL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7964"/>
          <a:stretch/>
        </p:blipFill>
        <p:spPr bwMode="auto">
          <a:xfrm>
            <a:off x="0" y="0"/>
            <a:ext cx="2202873" cy="68762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://kazbekovskiy.ru/wp-content/gallery/15-v-k-aule/DSC_034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28604"/>
            <a:ext cx="59404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перфолента 6"/>
          <p:cNvSpPr/>
          <p:nvPr/>
        </p:nvSpPr>
        <p:spPr>
          <a:xfrm>
            <a:off x="2643174" y="4429132"/>
            <a:ext cx="6215106" cy="15716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00298" y="485776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</a:t>
            </a:r>
            <a:r>
              <a:rPr lang="ru-RU" sz="2400" b="1" dirty="0" smtClean="0">
                <a:solidFill>
                  <a:schemeClr val="bg1"/>
                </a:solidFill>
              </a:rPr>
              <a:t>СИЛА  РОССИИ-В ЕДИНСТВЕ НАРОДОВ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584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agmintrud.ru/upload/iblock/9c6/9c6b96fa9293f56818c2533c935ece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agmintrud.ru/upload/iblock/07a/07a31d550baa47f6e916f2caa41cf6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450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войная волна 2"/>
          <p:cNvSpPr/>
          <p:nvPr/>
        </p:nvSpPr>
        <p:spPr>
          <a:xfrm>
            <a:off x="500034" y="5500702"/>
            <a:ext cx="8215370" cy="114300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564357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 ПРАЗДНИКОМ,ДОРОГИЕ ДАГЕСТАНЦЫ!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552728" cy="6369072"/>
          </a:xfrm>
        </p:spPr>
        <p:txBody>
          <a:bodyPr>
            <a:noAutofit/>
          </a:bodyPr>
          <a:lstStyle/>
          <a:p>
            <a:endParaRPr lang="ru-RU" sz="4000" b="1" dirty="0">
              <a:solidFill>
                <a:schemeClr val="accent2">
                  <a:lumMod val="50000"/>
                </a:schemeClr>
              </a:solidFill>
              <a:latin typeface="a_BosaNovaDc2Fr" pitchFamily="82" charset="-52"/>
            </a:endParaRPr>
          </a:p>
        </p:txBody>
      </p:sp>
      <p:pic>
        <p:nvPicPr>
          <p:cNvPr id="4" name="Picture 2" descr="http://img-fotki.yandex.ru/get/6406/50114850.3ea/0_be84f_be1764e0_XL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7964"/>
          <a:stretch/>
        </p:blipFill>
        <p:spPr bwMode="auto">
          <a:xfrm>
            <a:off x="20751" y="0"/>
            <a:ext cx="2202873" cy="68762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8604"/>
            <a:ext cx="531905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5706307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Когда я, объездивший множество стран, </a:t>
            </a:r>
            <a:br>
              <a:rPr lang="ru-RU" sz="1200" b="1" dirty="0" smtClean="0"/>
            </a:br>
            <a:r>
              <a:rPr lang="ru-RU" sz="1200" b="1" dirty="0" smtClean="0"/>
              <a:t>Усталый, с дороги домой воротился, </a:t>
            </a:r>
            <a:br>
              <a:rPr lang="ru-RU" sz="1200" b="1" dirty="0" smtClean="0"/>
            </a:br>
            <a:r>
              <a:rPr lang="ru-RU" sz="1200" b="1" dirty="0" err="1" smtClean="0"/>
              <a:t>Склонясь</a:t>
            </a:r>
            <a:r>
              <a:rPr lang="ru-RU" sz="1200" b="1" dirty="0" smtClean="0"/>
              <a:t> надо мною, спросил Дагестан: </a:t>
            </a:r>
            <a:br>
              <a:rPr lang="ru-RU" sz="1200" b="1" dirty="0" smtClean="0"/>
            </a:br>
            <a:r>
              <a:rPr lang="ru-RU" sz="1200" b="1" dirty="0" smtClean="0"/>
              <a:t>"Не край ли далекий тебе полюбился?" </a:t>
            </a:r>
            <a:br>
              <a:rPr lang="ru-RU" sz="1200" b="1" dirty="0" smtClean="0"/>
            </a:br>
            <a:r>
              <a:rPr lang="ru-RU" sz="1200" b="1" dirty="0" smtClean="0"/>
              <a:t>На гору взошел я и с той высоты,</a:t>
            </a:r>
            <a:br>
              <a:rPr lang="ru-RU" sz="1200" b="1" dirty="0" smtClean="0"/>
            </a:br>
            <a:r>
              <a:rPr lang="ru-RU" sz="1200" b="1" dirty="0" smtClean="0"/>
              <a:t> Всей грудью вздохнув, Дагестану ответил: «</a:t>
            </a:r>
            <a:br>
              <a:rPr lang="ru-RU" sz="1200" b="1" dirty="0" smtClean="0"/>
            </a:br>
            <a:r>
              <a:rPr lang="ru-RU" sz="1200" b="1" dirty="0" smtClean="0"/>
              <a:t>Немало краев повидал я, но ты </a:t>
            </a:r>
            <a:br>
              <a:rPr lang="ru-RU" sz="1200" b="1" dirty="0" smtClean="0"/>
            </a:br>
            <a:r>
              <a:rPr lang="ru-RU" sz="1200" b="1" dirty="0" smtClean="0"/>
              <a:t>По-прежнему самый любимый на свете. </a:t>
            </a:r>
            <a:br>
              <a:rPr lang="ru-RU" sz="1200" b="1" dirty="0" smtClean="0"/>
            </a:br>
            <a:r>
              <a:rPr lang="ru-RU" sz="1200" b="1" dirty="0" smtClean="0"/>
              <a:t>Я, может, в любви тебе редко клянусь, Н</a:t>
            </a:r>
            <a:br>
              <a:rPr lang="ru-RU" sz="1200" b="1" dirty="0" smtClean="0"/>
            </a:br>
            <a:r>
              <a:rPr lang="ru-RU" sz="1200" b="1" dirty="0" smtClean="0"/>
              <a:t>е ново любить, но и клясться не ново,</a:t>
            </a:r>
            <a:br>
              <a:rPr lang="ru-RU" sz="1200" b="1" dirty="0" smtClean="0"/>
            </a:br>
            <a:r>
              <a:rPr lang="ru-RU" sz="1200" b="1" dirty="0" smtClean="0"/>
              <a:t> Я молча люблю, потому что боюсь: </a:t>
            </a:r>
            <a:br>
              <a:rPr lang="ru-RU" sz="1200" b="1" dirty="0" smtClean="0"/>
            </a:br>
            <a:r>
              <a:rPr lang="ru-RU" sz="1200" b="1" dirty="0" smtClean="0"/>
              <a:t>Поблекнет стократ повторенное слово. </a:t>
            </a:r>
            <a:br>
              <a:rPr lang="ru-RU" sz="1200" b="1" dirty="0" smtClean="0"/>
            </a:br>
            <a:r>
              <a:rPr lang="ru-RU" sz="1200" b="1" dirty="0" smtClean="0"/>
              <a:t>И если тебе всякий сын этих мест, </a:t>
            </a:r>
            <a:br>
              <a:rPr lang="ru-RU" sz="1200" b="1" dirty="0" smtClean="0"/>
            </a:br>
            <a:r>
              <a:rPr lang="ru-RU" sz="1200" b="1" dirty="0" smtClean="0"/>
              <a:t>Крича, как глашатай, в любви будет клясться, </a:t>
            </a:r>
            <a:br>
              <a:rPr lang="ru-RU" sz="1200" b="1" dirty="0" smtClean="0"/>
            </a:br>
            <a:r>
              <a:rPr lang="ru-RU" sz="1200" b="1" dirty="0" smtClean="0"/>
              <a:t>То каменным скалам твоим надоест </a:t>
            </a:r>
            <a:br>
              <a:rPr lang="ru-RU" sz="1200" b="1" dirty="0" smtClean="0"/>
            </a:br>
            <a:r>
              <a:rPr lang="ru-RU" sz="1200" b="1" dirty="0" smtClean="0"/>
              <a:t>И слушать, и эхом в дали отзываться. </a:t>
            </a:r>
            <a:br>
              <a:rPr lang="ru-RU" sz="1200" b="1" dirty="0" smtClean="0"/>
            </a:br>
            <a:r>
              <a:rPr lang="ru-RU" sz="1200" b="1" dirty="0" smtClean="0"/>
              <a:t>Когда утопал ты в слезах и крови, </a:t>
            </a:r>
            <a:br>
              <a:rPr lang="ru-RU" sz="1200" b="1" dirty="0" smtClean="0"/>
            </a:br>
            <a:r>
              <a:rPr lang="ru-RU" sz="1200" b="1" dirty="0" smtClean="0"/>
              <a:t>Твои сыновья, говорившие мало, </a:t>
            </a:r>
            <a:br>
              <a:rPr lang="ru-RU" sz="1200" b="1" dirty="0" smtClean="0"/>
            </a:br>
            <a:r>
              <a:rPr lang="ru-RU" sz="1200" b="1" dirty="0" smtClean="0"/>
              <a:t>Шли на смерть, и клятвой в сыновней любви </a:t>
            </a:r>
            <a:br>
              <a:rPr lang="ru-RU" sz="1200" b="1" dirty="0" smtClean="0"/>
            </a:br>
            <a:r>
              <a:rPr lang="ru-RU" sz="1200" b="1" dirty="0" smtClean="0"/>
              <a:t>Звучала жестокая песня кинжала. </a:t>
            </a:r>
            <a:br>
              <a:rPr lang="ru-RU" sz="1200" b="1" dirty="0" smtClean="0"/>
            </a:br>
            <a:r>
              <a:rPr lang="ru-RU" sz="1200" b="1" dirty="0" smtClean="0"/>
              <a:t>И после, когда затихали бои, </a:t>
            </a:r>
            <a:br>
              <a:rPr lang="ru-RU" sz="1200" b="1" dirty="0" smtClean="0"/>
            </a:br>
            <a:r>
              <a:rPr lang="ru-RU" sz="1200" b="1" dirty="0" smtClean="0"/>
              <a:t>Тебе, Дагестан мой, в любви настоящей </a:t>
            </a:r>
            <a:br>
              <a:rPr lang="ru-RU" sz="1200" b="1" dirty="0" smtClean="0"/>
            </a:br>
            <a:r>
              <a:rPr lang="ru-RU" sz="1200" b="1" dirty="0" smtClean="0"/>
              <a:t>Клялись молчаливые дети твои </a:t>
            </a:r>
            <a:br>
              <a:rPr lang="ru-RU" sz="1200" b="1" dirty="0" smtClean="0"/>
            </a:br>
            <a:r>
              <a:rPr lang="ru-RU" sz="1200" b="1" dirty="0" smtClean="0"/>
              <a:t>Стучащей киркой и косою звенящей. </a:t>
            </a:r>
          </a:p>
          <a:p>
            <a:pPr algn="ctr"/>
            <a:r>
              <a:rPr lang="ru-RU" sz="1200" b="1" dirty="0" smtClean="0"/>
              <a:t>Веками учил ты и всех и меня Т</a:t>
            </a:r>
          </a:p>
          <a:p>
            <a:pPr algn="ctr"/>
            <a:r>
              <a:rPr lang="ru-RU" sz="1200" b="1" dirty="0" err="1" smtClean="0"/>
              <a:t>рудиться</a:t>
            </a:r>
            <a:r>
              <a:rPr lang="ru-RU" sz="1200" b="1" dirty="0" smtClean="0"/>
              <a:t> и жить не шумливо, но смело, </a:t>
            </a:r>
          </a:p>
          <a:p>
            <a:pPr algn="ctr"/>
            <a:r>
              <a:rPr lang="ru-RU" sz="1200" b="1" dirty="0" smtClean="0"/>
              <a:t>Учил ты, что слово дороже коня, </a:t>
            </a:r>
          </a:p>
          <a:p>
            <a:pPr algn="ctr"/>
            <a:r>
              <a:rPr lang="ru-RU" sz="1200" b="1" dirty="0" smtClean="0"/>
              <a:t>А горцы коней не седлают без дела. </a:t>
            </a:r>
          </a:p>
          <a:p>
            <a:pPr algn="ctr"/>
            <a:r>
              <a:rPr lang="ru-RU" sz="1200" b="1" dirty="0" smtClean="0"/>
              <a:t>И все же, вернувшись к тебе из чужих,</a:t>
            </a:r>
          </a:p>
          <a:p>
            <a:pPr algn="ctr"/>
            <a:r>
              <a:rPr lang="ru-RU" sz="1200" b="1" dirty="0" smtClean="0"/>
              <a:t> Далеких столиц, и болтливых и лживых, </a:t>
            </a:r>
          </a:p>
          <a:p>
            <a:pPr algn="ctr"/>
            <a:r>
              <a:rPr lang="ru-RU" sz="1200" b="1" dirty="0" smtClean="0"/>
              <a:t>Мне трудно молчать, слыша голос твои</a:t>
            </a:r>
          </a:p>
          <a:p>
            <a:pPr algn="ctr"/>
            <a:r>
              <a:rPr lang="ru-RU" sz="1200" b="1" dirty="0" err="1" smtClean="0"/>
              <a:t>х</a:t>
            </a:r>
            <a:r>
              <a:rPr lang="ru-RU" sz="1200" b="1" dirty="0" smtClean="0"/>
              <a:t> Поющих потоков и гор горделивых".</a:t>
            </a:r>
          </a:p>
          <a:p>
            <a:pPr algn="ctr"/>
            <a:r>
              <a:rPr lang="ru-RU" sz="1200" b="1" dirty="0" smtClean="0"/>
              <a:t>Расул Гамзатов</a:t>
            </a:r>
            <a:endParaRPr lang="ru-RU" sz="1200" b="1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2-tub-ru.yandex.net/i?id=c9f743ec40687332e6b0ff4f86c4fc2c&amp;n=33&amp;h=215&amp;w=33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78674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6278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</a:rPr>
              <a:t>О РОДИНЕ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Понять я не мог, а теперь понимаю-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И мне ни к чему никакой перевод,-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О чем, улетая, осенняя стая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Так горестно плачет, Так грустно поет.-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Мне раньше казалось: печаль беспричинна-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У листьев, лежащих в пыли у дорог.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О ветке родной их печаль и кручина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Теперь понимаю, А раньше не мог.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Не знал я, не ведал, но понял с годами,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Уже с побелевшей совсем головой,-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О чем от скалы оторвавшийся камень-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Так стонет и плачет Как будто живой.-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Когда далеко от родимого края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Судьба иль дорога тебя увела,-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И радость печальна - теперь понимаю,-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И песня горька, И любовь не светла, о Родина...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217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МОЙ КРАЙ ОГРОМНЫМ НЕ ЗОВИ...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— Мой край огромным не зови,—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На карте он птенцом нахохлился...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Но в мире есть страна любви!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Страна любви, где ты находишься?..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Я — здесь. Я — всюду и всегда.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Я в сердце — счастьем и страданием.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Звездой в твоих глазах, когда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 Спешишь к любимой на свидание...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Но я родился не вчера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В краю, где каждый разбирается,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Что и высокая гора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На твердь земную опирается.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На что же обопрешься ты,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Мой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Цадастан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, страна нетленная?..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На крылья песни и мечты!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</a:rPr>
              <a:t>Моя обитель — вся Вселенная...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— Но существуют рубежи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Меж суверенными державами!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А с кем граничишь ты, скажи?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Мне знать об этом не мешало бы..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Меня на части не дели.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Запомни: будто солнце светлое,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Над континентами Земли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Летит любовь, границ не ведая!.. 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Свой дом я защищал не раз,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Оборонял свой край пылающий.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Но неужели нужен страж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Стране любви неумирающей?..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Да! Есть и у любви враги.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Ты береги любовь, пожалуйста. Как драгоценность, береги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От всех, кто на нее позарится.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день единства народов дагестана 20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428604"/>
            <a:ext cx="8143932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Мне ль тебе, Дагестан мой былинный,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Не молиться,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Тебя ль не любить,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Мне ль в станице твоей журавлиной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Отколовшейся птицею быть?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Дагестан, все, что люди мне дали,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Я по чести с тобой разделю,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Я свои ордена и медали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На вершины твои приколю.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Посвящу тебе звонкие гимны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И слова, превращенные в стих,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Только бурку лесов подари мне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И папаху вершин снеговых!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435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эмм2016</dc:creator>
  <cp:lastModifiedBy>муртаза</cp:lastModifiedBy>
  <cp:revision>73</cp:revision>
  <dcterms:created xsi:type="dcterms:W3CDTF">2014-02-26T19:05:57Z</dcterms:created>
  <dcterms:modified xsi:type="dcterms:W3CDTF">2016-09-13T17:06:04Z</dcterms:modified>
</cp:coreProperties>
</file>