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349" r:id="rId4"/>
    <p:sldId id="350" r:id="rId5"/>
    <p:sldId id="351" r:id="rId6"/>
    <p:sldId id="352" r:id="rId7"/>
    <p:sldId id="353" r:id="rId8"/>
    <p:sldId id="354" r:id="rId9"/>
    <p:sldId id="355" r:id="rId10"/>
    <p:sldId id="356" r:id="rId11"/>
    <p:sldId id="35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47" autoAdjust="0"/>
    <p:restoredTop sz="94660"/>
  </p:normalViewPr>
  <p:slideViewPr>
    <p:cSldViewPr>
      <p:cViewPr varScale="1">
        <p:scale>
          <a:sx n="62" d="100"/>
          <a:sy n="62" d="100"/>
        </p:scale>
        <p:origin x="-65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393D8-4D85-4708-AD35-9B4A84027714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F0E974-5226-47FF-BEDF-40101242C8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20797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BF19-B618-4D7B-9E48-BAFC36643157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2D5D-95B1-4DB5-AA69-ECFA851967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67338146"/>
      </p:ext>
    </p:extLst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BF19-B618-4D7B-9E48-BAFC36643157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2D5D-95B1-4DB5-AA69-ECFA851967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8645405"/>
      </p:ext>
    </p:extLst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BF19-B618-4D7B-9E48-BAFC36643157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2D5D-95B1-4DB5-AA69-ECFA851967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1863756"/>
      </p:ext>
    </p:extLst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BF19-B618-4D7B-9E48-BAFC36643157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2D5D-95B1-4DB5-AA69-ECFA851967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1711903"/>
      </p:ext>
    </p:extLst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BF19-B618-4D7B-9E48-BAFC36643157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2D5D-95B1-4DB5-AA69-ECFA851967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4215730"/>
      </p:ext>
    </p:extLst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BF19-B618-4D7B-9E48-BAFC36643157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2D5D-95B1-4DB5-AA69-ECFA851967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4677812"/>
      </p:ext>
    </p:extLst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BF19-B618-4D7B-9E48-BAFC36643157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2D5D-95B1-4DB5-AA69-ECFA851967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39712743"/>
      </p:ext>
    </p:extLst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BF19-B618-4D7B-9E48-BAFC36643157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2D5D-95B1-4DB5-AA69-ECFA851967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5120458"/>
      </p:ext>
    </p:extLst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BF19-B618-4D7B-9E48-BAFC36643157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2D5D-95B1-4DB5-AA69-ECFA851967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3668657"/>
      </p:ext>
    </p:extLst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BF19-B618-4D7B-9E48-BAFC36643157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2D5D-95B1-4DB5-AA69-ECFA851967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9063573"/>
      </p:ext>
    </p:extLst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BF19-B618-4D7B-9E48-BAFC36643157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2D5D-95B1-4DB5-AA69-ECFA851967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289488"/>
      </p:ext>
    </p:extLst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BBF19-B618-4D7B-9E48-BAFC36643157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E2D5D-95B1-4DB5-AA69-ECFA851967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1233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а (2824946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7327"/>
          <a:stretch/>
        </p:blipFill>
        <p:spPr bwMode="auto">
          <a:xfrm>
            <a:off x="-1" y="0"/>
            <a:ext cx="2202873" cy="68762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14612" y="428604"/>
            <a:ext cx="5758408" cy="3600451"/>
          </a:xfrm>
        </p:spPr>
        <p:txBody>
          <a:bodyPr>
            <a:normAutofit/>
          </a:bodyPr>
          <a:lstStyle/>
          <a:p>
            <a:endParaRPr lang="ru-RU" sz="5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_BosaNovaDc2Fr" pitchFamily="82" charset="-52"/>
            </a:endParaRPr>
          </a:p>
        </p:txBody>
      </p:sp>
      <p:pic>
        <p:nvPicPr>
          <p:cNvPr id="1026" name="Picture 2" descr="http://img-fotki.yandex.ru/get/6406/50114850.3ea/0_be84f_be1764e0_XL"/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7964"/>
          <a:stretch/>
        </p:blipFill>
        <p:spPr bwMode="auto">
          <a:xfrm>
            <a:off x="0" y="0"/>
            <a:ext cx="2202873" cy="68762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http://kazbekovskiy.ru/wp-content/gallery/15-v-k-aule/DSC_0341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428604"/>
            <a:ext cx="5940425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Блок-схема: перфолента 6"/>
          <p:cNvSpPr/>
          <p:nvPr/>
        </p:nvSpPr>
        <p:spPr>
          <a:xfrm>
            <a:off x="2643174" y="4429132"/>
            <a:ext cx="6215106" cy="1571636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500298" y="4857760"/>
            <a:ext cx="628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  </a:t>
            </a:r>
            <a:r>
              <a:rPr lang="ru-RU" sz="2400" b="1" dirty="0" smtClean="0">
                <a:solidFill>
                  <a:schemeClr val="bg1"/>
                </a:solidFill>
              </a:rPr>
              <a:t>СИЛА  РОССИИ-В ЕДИНСТВЕ НАРОДОВ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15840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dagmintrud.ru/upload/iblock/9c6/9c6b96fa9293f56818c2533c935ece9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0112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dagmintrud.ru/upload/iblock/07a/07a31d550baa47f6e916f2caa41cf65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358246" cy="450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Двойная волна 2"/>
          <p:cNvSpPr/>
          <p:nvPr/>
        </p:nvSpPr>
        <p:spPr>
          <a:xfrm>
            <a:off x="500034" y="5500702"/>
            <a:ext cx="8215370" cy="1143008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14348" y="5643578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С ПРАЗДНИКОМ,ДОРОГИЕ ДАГЕСТАНЦЫ!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274638"/>
            <a:ext cx="6552728" cy="6369072"/>
          </a:xfrm>
        </p:spPr>
        <p:txBody>
          <a:bodyPr>
            <a:noAutofit/>
          </a:bodyPr>
          <a:lstStyle/>
          <a:p>
            <a:endParaRPr lang="ru-RU" sz="4000" b="1" dirty="0">
              <a:solidFill>
                <a:schemeClr val="accent2">
                  <a:lumMod val="50000"/>
                </a:schemeClr>
              </a:solidFill>
              <a:latin typeface="a_BosaNovaDc2Fr" pitchFamily="82" charset="-52"/>
            </a:endParaRPr>
          </a:p>
        </p:txBody>
      </p:sp>
      <p:pic>
        <p:nvPicPr>
          <p:cNvPr id="4" name="Picture 2" descr="http://img-fotki.yandex.ru/get/6406/50114850.3ea/0_be84f_be1764e0_XL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7964"/>
          <a:stretch/>
        </p:blipFill>
        <p:spPr bwMode="auto">
          <a:xfrm>
            <a:off x="20751" y="0"/>
            <a:ext cx="2202873" cy="68762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428604"/>
            <a:ext cx="5319052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57063075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154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/>
              <a:t>Когда я, объездивший множество стран, </a:t>
            </a:r>
            <a:br>
              <a:rPr lang="ru-RU" sz="1200" b="1" dirty="0" smtClean="0"/>
            </a:br>
            <a:r>
              <a:rPr lang="ru-RU" sz="1200" b="1" dirty="0" smtClean="0"/>
              <a:t>Усталый, с дороги домой воротился, </a:t>
            </a:r>
            <a:br>
              <a:rPr lang="ru-RU" sz="1200" b="1" dirty="0" smtClean="0"/>
            </a:br>
            <a:r>
              <a:rPr lang="ru-RU" sz="1200" b="1" dirty="0" err="1" smtClean="0"/>
              <a:t>Склонясь</a:t>
            </a:r>
            <a:r>
              <a:rPr lang="ru-RU" sz="1200" b="1" dirty="0" smtClean="0"/>
              <a:t> надо мною, спросил Дагестан: </a:t>
            </a:r>
            <a:br>
              <a:rPr lang="ru-RU" sz="1200" b="1" dirty="0" smtClean="0"/>
            </a:br>
            <a:r>
              <a:rPr lang="ru-RU" sz="1200" b="1" dirty="0" smtClean="0"/>
              <a:t>"Не край ли далекий тебе полюбился?" </a:t>
            </a:r>
            <a:br>
              <a:rPr lang="ru-RU" sz="1200" b="1" dirty="0" smtClean="0"/>
            </a:br>
            <a:r>
              <a:rPr lang="ru-RU" sz="1200" b="1" dirty="0" smtClean="0"/>
              <a:t>На гору взошел я и с той высоты,</a:t>
            </a:r>
            <a:br>
              <a:rPr lang="ru-RU" sz="1200" b="1" dirty="0" smtClean="0"/>
            </a:br>
            <a:r>
              <a:rPr lang="ru-RU" sz="1200" b="1" dirty="0" smtClean="0"/>
              <a:t> Всей грудью вздохнув, Дагестану ответил: «</a:t>
            </a:r>
            <a:br>
              <a:rPr lang="ru-RU" sz="1200" b="1" dirty="0" smtClean="0"/>
            </a:br>
            <a:r>
              <a:rPr lang="ru-RU" sz="1200" b="1" dirty="0" smtClean="0"/>
              <a:t>Немало краев повидал я, но ты </a:t>
            </a:r>
            <a:br>
              <a:rPr lang="ru-RU" sz="1200" b="1" dirty="0" smtClean="0"/>
            </a:br>
            <a:r>
              <a:rPr lang="ru-RU" sz="1200" b="1" dirty="0" smtClean="0"/>
              <a:t>По-прежнему самый любимый на свете. </a:t>
            </a:r>
            <a:br>
              <a:rPr lang="ru-RU" sz="1200" b="1" dirty="0" smtClean="0"/>
            </a:br>
            <a:r>
              <a:rPr lang="ru-RU" sz="1200" b="1" dirty="0" smtClean="0"/>
              <a:t>Я, может, в любви тебе редко клянусь, Н</a:t>
            </a:r>
            <a:br>
              <a:rPr lang="ru-RU" sz="1200" b="1" dirty="0" smtClean="0"/>
            </a:br>
            <a:r>
              <a:rPr lang="ru-RU" sz="1200" b="1" dirty="0" smtClean="0"/>
              <a:t>е ново любить, но и клясться не ново,</a:t>
            </a:r>
            <a:br>
              <a:rPr lang="ru-RU" sz="1200" b="1" dirty="0" smtClean="0"/>
            </a:br>
            <a:r>
              <a:rPr lang="ru-RU" sz="1200" b="1" dirty="0" smtClean="0"/>
              <a:t> Я молча люблю, потому что боюсь: </a:t>
            </a:r>
            <a:br>
              <a:rPr lang="ru-RU" sz="1200" b="1" dirty="0" smtClean="0"/>
            </a:br>
            <a:r>
              <a:rPr lang="ru-RU" sz="1200" b="1" dirty="0" smtClean="0"/>
              <a:t>Поблекнет стократ повторенное слово. </a:t>
            </a:r>
            <a:br>
              <a:rPr lang="ru-RU" sz="1200" b="1" dirty="0" smtClean="0"/>
            </a:br>
            <a:r>
              <a:rPr lang="ru-RU" sz="1200" b="1" dirty="0" smtClean="0"/>
              <a:t>И если тебе всякий сын этих мест, </a:t>
            </a:r>
            <a:br>
              <a:rPr lang="ru-RU" sz="1200" b="1" dirty="0" smtClean="0"/>
            </a:br>
            <a:r>
              <a:rPr lang="ru-RU" sz="1200" b="1" dirty="0" smtClean="0"/>
              <a:t>Крича, как глашатай, в любви будет клясться, </a:t>
            </a:r>
            <a:br>
              <a:rPr lang="ru-RU" sz="1200" b="1" dirty="0" smtClean="0"/>
            </a:br>
            <a:r>
              <a:rPr lang="ru-RU" sz="1200" b="1" dirty="0" smtClean="0"/>
              <a:t>То каменным скалам твоим надоест </a:t>
            </a:r>
            <a:br>
              <a:rPr lang="ru-RU" sz="1200" b="1" dirty="0" smtClean="0"/>
            </a:br>
            <a:r>
              <a:rPr lang="ru-RU" sz="1200" b="1" dirty="0" smtClean="0"/>
              <a:t>И слушать, и эхом в дали отзываться. </a:t>
            </a:r>
            <a:br>
              <a:rPr lang="ru-RU" sz="1200" b="1" dirty="0" smtClean="0"/>
            </a:br>
            <a:r>
              <a:rPr lang="ru-RU" sz="1200" b="1" dirty="0" smtClean="0"/>
              <a:t>Когда утопал ты в слезах и крови, </a:t>
            </a:r>
            <a:br>
              <a:rPr lang="ru-RU" sz="1200" b="1" dirty="0" smtClean="0"/>
            </a:br>
            <a:r>
              <a:rPr lang="ru-RU" sz="1200" b="1" dirty="0" smtClean="0"/>
              <a:t>Твои сыновья, говорившие мало, </a:t>
            </a:r>
            <a:br>
              <a:rPr lang="ru-RU" sz="1200" b="1" dirty="0" smtClean="0"/>
            </a:br>
            <a:r>
              <a:rPr lang="ru-RU" sz="1200" b="1" dirty="0" smtClean="0"/>
              <a:t>Шли на смерть, и клятвой в сыновней любви </a:t>
            </a:r>
            <a:br>
              <a:rPr lang="ru-RU" sz="1200" b="1" dirty="0" smtClean="0"/>
            </a:br>
            <a:r>
              <a:rPr lang="ru-RU" sz="1200" b="1" dirty="0" smtClean="0"/>
              <a:t>Звучала жестокая песня кинжала. </a:t>
            </a:r>
            <a:br>
              <a:rPr lang="ru-RU" sz="1200" b="1" dirty="0" smtClean="0"/>
            </a:br>
            <a:r>
              <a:rPr lang="ru-RU" sz="1200" b="1" dirty="0" smtClean="0"/>
              <a:t>И после, когда затихали бои, </a:t>
            </a:r>
            <a:br>
              <a:rPr lang="ru-RU" sz="1200" b="1" dirty="0" smtClean="0"/>
            </a:br>
            <a:r>
              <a:rPr lang="ru-RU" sz="1200" b="1" dirty="0" smtClean="0"/>
              <a:t>Тебе, Дагестан мой, в любви настоящей </a:t>
            </a:r>
            <a:br>
              <a:rPr lang="ru-RU" sz="1200" b="1" dirty="0" smtClean="0"/>
            </a:br>
            <a:r>
              <a:rPr lang="ru-RU" sz="1200" b="1" dirty="0" smtClean="0"/>
              <a:t>Клялись молчаливые дети твои </a:t>
            </a:r>
            <a:br>
              <a:rPr lang="ru-RU" sz="1200" b="1" dirty="0" smtClean="0"/>
            </a:br>
            <a:r>
              <a:rPr lang="ru-RU" sz="1200" b="1" dirty="0" smtClean="0"/>
              <a:t>Стучащей киркой и косою звенящей. </a:t>
            </a:r>
          </a:p>
          <a:p>
            <a:pPr algn="ctr"/>
            <a:r>
              <a:rPr lang="ru-RU" sz="1200" b="1" dirty="0" smtClean="0"/>
              <a:t>Веками учил ты и всех и меня Т</a:t>
            </a:r>
          </a:p>
          <a:p>
            <a:pPr algn="ctr"/>
            <a:r>
              <a:rPr lang="ru-RU" sz="1200" b="1" dirty="0" err="1" smtClean="0"/>
              <a:t>рудиться</a:t>
            </a:r>
            <a:r>
              <a:rPr lang="ru-RU" sz="1200" b="1" dirty="0" smtClean="0"/>
              <a:t> и жить не шумливо, но смело, </a:t>
            </a:r>
          </a:p>
          <a:p>
            <a:pPr algn="ctr"/>
            <a:r>
              <a:rPr lang="ru-RU" sz="1200" b="1" dirty="0" smtClean="0"/>
              <a:t>Учил ты, что слово дороже коня, </a:t>
            </a:r>
          </a:p>
          <a:p>
            <a:pPr algn="ctr"/>
            <a:r>
              <a:rPr lang="ru-RU" sz="1200" b="1" dirty="0" smtClean="0"/>
              <a:t>А горцы коней не седлают без дела. </a:t>
            </a:r>
          </a:p>
          <a:p>
            <a:pPr algn="ctr"/>
            <a:r>
              <a:rPr lang="ru-RU" sz="1200" b="1" dirty="0" smtClean="0"/>
              <a:t>И все же, вернувшись к тебе из чужих,</a:t>
            </a:r>
          </a:p>
          <a:p>
            <a:pPr algn="ctr"/>
            <a:r>
              <a:rPr lang="ru-RU" sz="1200" b="1" dirty="0" smtClean="0"/>
              <a:t> Далеких столиц, и болтливых и лживых, </a:t>
            </a:r>
          </a:p>
          <a:p>
            <a:pPr algn="ctr"/>
            <a:r>
              <a:rPr lang="ru-RU" sz="1200" b="1" dirty="0" smtClean="0"/>
              <a:t>Мне трудно молчать, слыша голос твои</a:t>
            </a:r>
          </a:p>
          <a:p>
            <a:pPr algn="ctr"/>
            <a:r>
              <a:rPr lang="ru-RU" sz="1200" b="1" dirty="0" err="1" smtClean="0"/>
              <a:t>х</a:t>
            </a:r>
            <a:r>
              <a:rPr lang="ru-RU" sz="1200" b="1" dirty="0" smtClean="0"/>
              <a:t> Поющих потоков и гор горделивых".</a:t>
            </a:r>
          </a:p>
          <a:p>
            <a:pPr algn="ctr"/>
            <a:r>
              <a:rPr lang="ru-RU" sz="1200" b="1" dirty="0" smtClean="0"/>
              <a:t>Расул Гамзатов</a:t>
            </a:r>
            <a:endParaRPr lang="ru-RU" sz="1200" b="1" dirty="0"/>
          </a:p>
        </p:txBody>
      </p:sp>
    </p:spTree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2-tub-ru.yandex.net/i?id=c9f743ec40687332e6b0ff4f86c4fc2c&amp;n=33&amp;h=215&amp;w=33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57166"/>
            <a:ext cx="7786742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85720" y="214290"/>
            <a:ext cx="8572560" cy="627864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Verdana" pitchFamily="34" charset="0"/>
              </a:rPr>
              <a:t>О РОДИНЕ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Понять я не мог, а теперь понимаю-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И мне ни к чему никакой перевод,-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 О чем, улетая, осенняя стая 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Так горестно плачет, Так грустно поет.-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Мне раньше казалось: печаль беспричинна-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У листьев, лежащих в пыли у дорог. 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О ветке родной их печаль и кручина –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Теперь понимаю, А раньше не мог. 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Не знал я, не ведал, но понял с годами, 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Уже с побелевшей совсем головой,-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О чем от скалы оторвавшийся камень-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Так стонет и плачет Как будто живой.-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Когда далеко от родимого края 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Судьба иль дорога тебя увела,-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И радость печальна - теперь понимаю,-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И песня горька, И любовь не светла, о Родина...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</p:txBody>
      </p:sp>
    </p:spTree>
  </p:cSld>
  <p:clrMapOvr>
    <a:masterClrMapping/>
  </p:clrMapOvr>
  <p:transition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285728"/>
            <a:ext cx="9144000" cy="621708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МОЙ КРАЙ ОГРОМНЫМ НЕ ЗОВИ...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— Мой край огромным не зови,—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На карте он птенцом нахохлился...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 Но в мире есть страна любви!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 Страна любви, где ты находишься?.. —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Я — здесь. Я — всюду и всегда.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Я в сердце — счастьем и страданием.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 Звездой в твоих глазах, когда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 Спешишь к любимой на свидание... —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Но я родился не вчера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В краю, где каждый разбирается,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Что и высокая гора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На твердь земную опирается.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На что же обопрешься ты,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Мой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Цадастан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, страна нетленная?.. —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На крылья песни и мечты!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Unicode MS" pitchFamily="34" charset="-128"/>
              </a:rPr>
              <a:t>Моя обитель — вся Вселенная...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</p:txBody>
      </p:sp>
    </p:spTree>
  </p:cSld>
  <p:clrMapOvr>
    <a:masterClrMapping/>
  </p:clrMapOvr>
  <p:transition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655564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— Но существуют рубежи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Меж суверенными державами!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А с кем граничишь ты, скажи?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Мне знать об этом не мешало бы.. —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Меня на части не дели.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Запомни: будто солнце светлое,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Над континентами Земли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Летит любовь, границ не ведая!.. 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Свой дом я защищал не раз,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Оборонял свой край пылающий.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Но неужели нужен страж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Стране любви неумирающей?.. —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Да! Есть и у любви враги.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Ты береги любовь, пожалуйста. Как драгоценность, береги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От всех, кто на нее позарится.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день единства народов дагестана 201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358245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500034" y="428604"/>
            <a:ext cx="8143932" cy="569386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Мне ль тебе, Дагестан мой былинный,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Не молиться,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Тебя ль не любить,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Мне ль в станице твоей журавлиной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Отколовшейся птицею быть?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Дагестан, все, что люди мне дали,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Я по чести с тобой разделю,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Я свои ордена и медали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На вершины твои приколю.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Посвящу тебе звонкие гимны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И слова, превращенные в стих,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Только бурку лесов подари мне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И папаху вершин снеговых!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>
    <p:wip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435</Words>
  <Application>Microsoft Office PowerPoint</Application>
  <PresentationFormat>Экран (4:3)</PresentationFormat>
  <Paragraphs>74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эмм2016</dc:creator>
  <cp:lastModifiedBy>муртаза</cp:lastModifiedBy>
  <cp:revision>73</cp:revision>
  <dcterms:created xsi:type="dcterms:W3CDTF">2014-02-26T19:05:57Z</dcterms:created>
  <dcterms:modified xsi:type="dcterms:W3CDTF">2016-09-13T17:06:04Z</dcterms:modified>
</cp:coreProperties>
</file>