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activeX/activeX4.xml" ContentType="application/vnd.ms-office.activeX+xml"/>
  <Override PartName="/ppt/activeX/activeX15.xml" ContentType="application/vnd.ms-office.activeX+xml"/>
  <Override PartName="/ppt/activeX/activeX17.xml" ContentType="application/vnd.ms-office.activeX+xml"/>
  <Override PartName="/ppt/activeX/activeX26.xml" ContentType="application/vnd.ms-office.activeX+xml"/>
  <Override PartName="/ppt/activeX/activeX35.xml" ContentType="application/vnd.ms-office.activeX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activeX/activeX2.xml" ContentType="application/vnd.ms-office.activeX+xml"/>
  <Override PartName="/ppt/activeX/activeX13.xml" ContentType="application/vnd.ms-office.activeX+xml"/>
  <Override PartName="/ppt/activeX/activeX24.xml" ContentType="application/vnd.ms-office.activeX+xml"/>
  <Override PartName="/ppt/activeX/activeX33.xml" ContentType="application/vnd.ms-office.activeX+xml"/>
  <Override PartName="/ppt/activeX/activeX42.xml" ContentType="application/vnd.ms-office.activeX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Override PartName="/ppt/activeX/activeX11.xml" ContentType="application/vnd.ms-office.activeX+xml"/>
  <Override PartName="/ppt/activeX/activeX22.xml" ContentType="application/vnd.ms-office.activeX+xml"/>
  <Override PartName="/ppt/activeX/activeX31.xml" ContentType="application/vnd.ms-office.activeX+xml"/>
  <Override PartName="/ppt/activeX/activeX40.xml" ContentType="application/vnd.ms-office.activeX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activeX/activeX20.xml" ContentType="application/vnd.ms-office.activeX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activeX/activeX8.xml" ContentType="application/vnd.ms-office.activeX+xml"/>
  <Override PartName="/ppt/activeX/activeX9.xml" ContentType="application/vnd.ms-office.activeX+xml"/>
  <Override PartName="/ppt/activeX/activeX29.xml" ContentType="application/vnd.ms-office.activeX+xml"/>
  <Override PartName="/ppt/activeX/activeX38.xml" ContentType="application/vnd.ms-office.activeX+xml"/>
  <Override PartName="/ppt/activeX/activeX39.xml" ContentType="application/vnd.ms-office.activeX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activeX/activeX6.xml" ContentType="application/vnd.ms-office.activeX+xml"/>
  <Override PartName="/ppt/activeX/activeX7.xml" ContentType="application/vnd.ms-office.activeX+xml"/>
  <Override PartName="/ppt/activeX/activeX18.xml" ContentType="application/vnd.ms-office.activeX+xml"/>
  <Override PartName="/ppt/activeX/activeX19.xml" ContentType="application/vnd.ms-office.activeX+xml"/>
  <Override PartName="/ppt/activeX/activeX27.xml" ContentType="application/vnd.ms-office.activeX+xml"/>
  <Override PartName="/ppt/activeX/activeX28.xml" ContentType="application/vnd.ms-office.activeX+xml"/>
  <Override PartName="/ppt/activeX/activeX36.xml" ContentType="application/vnd.ms-office.activeX+xml"/>
  <Override PartName="/ppt/activeX/activeX37.xml" ContentType="application/vnd.ms-office.activeX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activeX/activeX5.xml" ContentType="application/vnd.ms-office.activeX+xml"/>
  <Override PartName="/ppt/activeX/activeX16.xml" ContentType="application/vnd.ms-office.activeX+xml"/>
  <Override PartName="/ppt/activeX/activeX25.xml" ContentType="application/vnd.ms-office.activeX+xml"/>
  <Override PartName="/ppt/activeX/activeX34.xml" ContentType="application/vnd.ms-office.activeX+xml"/>
  <Default Extension="bin" ContentType="application/vnd.ms-office.vbaProject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activeX/activeX3.xml" ContentType="application/vnd.ms-office.activeX+xml"/>
  <Override PartName="/ppt/activeX/activeX14.xml" ContentType="application/vnd.ms-office.activeX+xml"/>
  <Override PartName="/ppt/activeX/activeX23.xml" ContentType="application/vnd.ms-office.activeX+xml"/>
  <Override PartName="/ppt/activeX/activeX32.xml" ContentType="application/vnd.ms-office.activeX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Override PartName="/ppt/activeX/activeX1.xml" ContentType="application/vnd.ms-office.activeX+xml"/>
  <Override PartName="/ppt/activeX/activeX12.xml" ContentType="application/vnd.ms-office.activeX+xml"/>
  <Override PartName="/ppt/activeX/activeX21.xml" ContentType="application/vnd.ms-office.activeX+xml"/>
  <Override PartName="/ppt/activeX/activeX30.xml" ContentType="application/vnd.ms-office.activeX+xml"/>
  <Override PartName="/ppt/activeX/activeX41.xml" ContentType="application/vnd.ms-office.activeX+xml"/>
  <Default Extension="jpeg" ContentType="image/jpeg"/>
  <Override PartName="/ppt/presentation.xml" ContentType="application/vnd.ms-powerpoint.presentation.macroEnabled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activeX/activeX10.xml" ContentType="application/vnd.ms-office.activeX+xml"/>
  <Override PartName="/docProps/app.xml" ContentType="application/vnd.openxmlformats-officedocument.extended-properties+xml"/>
  <Override PartName="/ppt/slides/slide11.xml" ContentType="application/vnd.openxmlformats-officedocument.presentationml.slide+xml"/>
  <Default Extension="vml" ContentType="application/vnd.openxmlformats-officedocument.vmlDrawi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kiosk/>
    <p:sldAll/>
    <p:penClr>
      <a:srgbClr val="FF0000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-557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46085125" cy="4608512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microsoft.com/office/2006/relationships/vbaProject" Target="vbaProject.bin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activeX/activeX1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2147483650"/>
  <ax:ocxPr ax:name="Caption" ax:value="Выход"/>
  <ax:ocxPr ax:name="Size" ax:value="2990;1376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10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11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2147483650"/>
  <ax:ocxPr ax:name="Caption" ax:value="Выход"/>
  <ax:ocxPr ax:name="Size" ax:value="2990;1376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12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2147483650"/>
  <ax:ocxPr ax:name="Caption" ax:value="Далее"/>
  <ax:ocxPr ax:name="Size" ax:value="3757;1376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13.xml><?xml version="1.0" encoding="utf-8"?>
<ax:ocx xmlns:ax="http://schemas.microsoft.com/office/2006/activeX" xmlns:r="http://schemas.openxmlformats.org/officeDocument/2006/relationships" ax:classid="{8BD21D10-EC42-11CE-9E0D-00AA006002F3}">
  <ax:ocxPr ax:name="VariousPropertyBits" ax:value="1015040025"/>
  <ax:ocxPr ax:name="BackColor" ax:value="2147483665"/>
  <ax:ocxPr ax:name="Size" ax:value="2752;609"/>
  <ax:ocxPr ax:name="Value" ax:value="Баженов А.А."/>
  <ax:ocxPr ax:name="BorderColor" ax:value="2147483650"/>
  <ax:ocxPr ax:name="SpecialEffect" ax:value="0"/>
  <ax:ocxPr ax:name="FontName" ax:value="Calibri"/>
  <ax:ocxPr ax:name="FontEffects" ax:value="1073750016"/>
  <ax:ocxPr ax:name="FontHeight" ax:value="240"/>
  <ax:ocxPr ax:name="FontCharSet" ax:value="204"/>
  <ax:ocxPr ax:name="FontPitchAndFamily" ax:value="2"/>
</ax:ocx>
</file>

<file path=ppt/activeX/activeX14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15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16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17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18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2147483650"/>
  <ax:ocxPr ax:name="Caption" ax:value="Выход"/>
  <ax:ocxPr ax:name="Size" ax:value="2990;1376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19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2147483650"/>
  <ax:ocxPr ax:name="Caption" ax:value="Далее"/>
  <ax:ocxPr ax:name="Size" ax:value="3757;1376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2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2147483650"/>
  <ax:ocxPr ax:name="Caption" ax:value="Пуск"/>
  <ax:ocxPr ax:name="Size" ax:value="3757;1376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20.xml><?xml version="1.0" encoding="utf-8"?>
<ax:ocx xmlns:ax="http://schemas.microsoft.com/office/2006/activeX" xmlns:r="http://schemas.openxmlformats.org/officeDocument/2006/relationships" ax:classid="{8BD21D10-EC42-11CE-9E0D-00AA006002F3}">
  <ax:ocxPr ax:name="VariousPropertyBits" ax:value="1015040025"/>
  <ax:ocxPr ax:name="BackColor" ax:value="2147483665"/>
  <ax:ocxPr ax:name="Size" ax:value="2752;609"/>
  <ax:ocxPr ax:name="Value" ax:value="Баженов А.А."/>
  <ax:ocxPr ax:name="BorderColor" ax:value="2147483650"/>
  <ax:ocxPr ax:name="SpecialEffect" ax:value="0"/>
  <ax:ocxPr ax:name="FontName" ax:value="Calibri"/>
  <ax:ocxPr ax:name="FontEffects" ax:value="1073750016"/>
  <ax:ocxPr ax:name="FontHeight" ax:value="240"/>
  <ax:ocxPr ax:name="FontCharSet" ax:value="204"/>
  <ax:ocxPr ax:name="FontPitchAndFamily" ax:value="2"/>
</ax:ocx>
</file>

<file path=ppt/activeX/activeX21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22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23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24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25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2147483650"/>
  <ax:ocxPr ax:name="Caption" ax:value="Выход"/>
  <ax:ocxPr ax:name="Size" ax:value="2990;1376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26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2147483650"/>
  <ax:ocxPr ax:name="Caption" ax:value="Далее"/>
  <ax:ocxPr ax:name="Size" ax:value="3757;1376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27.xml><?xml version="1.0" encoding="utf-8"?>
<ax:ocx xmlns:ax="http://schemas.microsoft.com/office/2006/activeX" xmlns:r="http://schemas.openxmlformats.org/officeDocument/2006/relationships" ax:classid="{8BD21D10-EC42-11CE-9E0D-00AA006002F3}">
  <ax:ocxPr ax:name="VariousPropertyBits" ax:value="1015040025"/>
  <ax:ocxPr ax:name="BackColor" ax:value="2147483665"/>
  <ax:ocxPr ax:name="Size" ax:value="2752;609"/>
  <ax:ocxPr ax:name="Value" ax:value="Баженов А.А."/>
  <ax:ocxPr ax:name="BorderColor" ax:value="2147483650"/>
  <ax:ocxPr ax:name="SpecialEffect" ax:value="0"/>
  <ax:ocxPr ax:name="FontName" ax:value="Calibri"/>
  <ax:ocxPr ax:name="FontEffects" ax:value="1073750016"/>
  <ax:ocxPr ax:name="FontHeight" ax:value="240"/>
  <ax:ocxPr ax:name="FontCharSet" ax:value="204"/>
  <ax:ocxPr ax:name="FontPitchAndFamily" ax:value="2"/>
</ax:ocx>
</file>

<file path=ppt/activeX/activeX28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29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3.xml><?xml version="1.0" encoding="utf-8"?>
<ax:ocx xmlns:ax="http://schemas.microsoft.com/office/2006/activeX" xmlns:r="http://schemas.openxmlformats.org/officeDocument/2006/relationships" ax:classid="{8BD21D10-EC42-11CE-9E0D-00AA006002F3}">
  <ax:ocxPr ax:name="VariousPropertyBits" ax:value="1015040025"/>
  <ax:ocxPr ax:name="BackColor" ax:value="2147483665"/>
  <ax:ocxPr ax:name="Size" ax:value="2752;609"/>
  <ax:ocxPr ax:name="Value" ax:value="Баженов А.А."/>
  <ax:ocxPr ax:name="BorderColor" ax:value="2147483650"/>
  <ax:ocxPr ax:name="SpecialEffect" ax:value="0"/>
  <ax:ocxPr ax:name="FontName" ax:value="Calibri"/>
  <ax:ocxPr ax:name="FontEffects" ax:value="1073750016"/>
  <ax:ocxPr ax:name="FontHeight" ax:value="240"/>
  <ax:ocxPr ax:name="FontCharSet" ax:value="204"/>
  <ax:ocxPr ax:name="FontPitchAndFamily" ax:value="2"/>
</ax:ocx>
</file>

<file path=ppt/activeX/activeX30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31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32.xml><?xml version="1.0" encoding="utf-8"?>
<ax:ocx xmlns:ax="http://schemas.microsoft.com/office/2006/activeX" xmlns:r="http://schemas.openxmlformats.org/officeDocument/2006/relationships" ax:classid="{8BD21D10-EC42-11CE-9E0D-00AA006002F3}">
  <ax:ocxPr ax:name="VariousPropertyBits" ax:value="1015040025"/>
  <ax:ocxPr ax:name="BackColor" ax:value="2147483665"/>
  <ax:ocxPr ax:name="Size" ax:value="2725;609"/>
  <ax:ocxPr ax:name="Value" ax:value="Баженов А.А."/>
  <ax:ocxPr ax:name="BorderColor" ax:value="2147483650"/>
  <ax:ocxPr ax:name="SpecialEffect" ax:value="0"/>
  <ax:ocxPr ax:name="FontName" ax:value="Calibri"/>
  <ax:ocxPr ax:name="FontEffects" ax:value="1073750016"/>
  <ax:ocxPr ax:name="FontHeight" ax:value="240"/>
  <ax:ocxPr ax:name="FontCharSet" ax:value="204"/>
  <ax:ocxPr ax:name="FontPitchAndFamily" ax:value="2"/>
</ax:ocx>
</file>

<file path=ppt/activeX/activeX33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2632256"/>
  <ax:ocxPr ax:name="Caption" ax:value="Количество правильных ответов"/>
  <ax:ocxPr ax:name="Size" ax:value="15558;2223"/>
  <ax:ocxPr ax:name="MousePointer" ax:value="1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34.xml><?xml version="1.0" encoding="utf-8"?>
<ax:ocx xmlns:ax="http://schemas.microsoft.com/office/2006/activeX" xmlns:r="http://schemas.openxmlformats.org/officeDocument/2006/relationships" ax:classid="{8BD21D10-EC42-11CE-9E0D-00AA006002F3}">
  <ax:ocxPr ax:name="VariousPropertyBits" ax:value="747653145"/>
  <ax:ocxPr ax:name="BackColor" ax:value="8890755"/>
  <ax:ocxPr ax:name="Size" ax:value="3360;2143"/>
  <ax:ocxPr ax:name="FontName" ax:value="Calibri"/>
  <ax:ocxPr ax:name="FontEffects" ax:value="1073750016"/>
  <ax:ocxPr ax:name="FontHeight" ax:value="960"/>
  <ax:ocxPr ax:name="FontCharSet" ax:value="0"/>
  <ax:ocxPr ax:name="FontPitchAndFamily" ax:value="2"/>
</ax:ocx>
</file>

<file path=ppt/activeX/activeX35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2632256"/>
  <ax:ocxPr ax:name="Caption" ax:value="Количество ошибочных  ответов"/>
  <ax:ocxPr ax:name="Size" ax:value="15558;2223"/>
  <ax:ocxPr ax:name="MousePointer" ax:value="1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36.xml><?xml version="1.0" encoding="utf-8"?>
<ax:ocx xmlns:ax="http://schemas.microsoft.com/office/2006/activeX" xmlns:r="http://schemas.openxmlformats.org/officeDocument/2006/relationships" ax:classid="{8BD21D10-EC42-11CE-9E0D-00AA006002F3}">
  <ax:ocxPr ax:name="VariousPropertyBits" ax:value="747653145"/>
  <ax:ocxPr ax:name="BackColor" ax:value="8890755"/>
  <ax:ocxPr ax:name="Size" ax:value="3360;2143"/>
  <ax:ocxPr ax:name="FontName" ax:value="Calibri"/>
  <ax:ocxPr ax:name="FontEffects" ax:value="1073750016"/>
  <ax:ocxPr ax:name="FontHeight" ax:value="960"/>
  <ax:ocxPr ax:name="FontCharSet" ax:value="0"/>
  <ax:ocxPr ax:name="FontPitchAndFamily" ax:value="2"/>
</ax:ocx>
</file>

<file path=ppt/activeX/activeX37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2632256"/>
  <ax:ocxPr ax:name="Caption" ax:value="Процент правильных ответов"/>
  <ax:ocxPr ax:name="Size" ax:value="15558;2223"/>
  <ax:ocxPr ax:name="MousePointer" ax:value="1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38.xml><?xml version="1.0" encoding="utf-8"?>
<ax:ocx xmlns:ax="http://schemas.microsoft.com/office/2006/activeX" xmlns:r="http://schemas.openxmlformats.org/officeDocument/2006/relationships" ax:classid="{8BD21D10-EC42-11CE-9E0D-00AA006002F3}">
  <ax:ocxPr ax:name="VariousPropertyBits" ax:value="746604569"/>
  <ax:ocxPr ax:name="BackColor" ax:value="8890755"/>
  <ax:ocxPr ax:name="Size" ax:value="3360;2143"/>
  <ax:ocxPr ax:name="FontName" ax:value="Calibri"/>
  <ax:ocxPr ax:name="FontEffects" ax:value="1073750016"/>
  <ax:ocxPr ax:name="FontHeight" ax:value="960"/>
  <ax:ocxPr ax:name="FontCharSet" ax:value="0"/>
  <ax:ocxPr ax:name="FontPitchAndFamily" ax:value="2"/>
</ax:ocx>
</file>

<file path=ppt/activeX/activeX39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2632256"/>
  <ax:ocxPr ax:name="Caption" ax:value="Ваша оценка"/>
  <ax:ocxPr ax:name="Size" ax:value="15558;2223"/>
  <ax:ocxPr ax:name="MousePointer" ax:value="1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4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2147483650"/>
  <ax:ocxPr ax:name="Caption" ax:value="Выход"/>
  <ax:ocxPr ax:name="Size" ax:value="2990;1376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40.xml><?xml version="1.0" encoding="utf-8"?>
<ax:ocx xmlns:ax="http://schemas.microsoft.com/office/2006/activeX" xmlns:r="http://schemas.openxmlformats.org/officeDocument/2006/relationships" ax:classid="{8BD21D10-EC42-11CE-9E0D-00AA006002F3}">
  <ax:ocxPr ax:name="VariousPropertyBits" ax:value="746604569"/>
  <ax:ocxPr ax:name="BackColor" ax:value="8890755"/>
  <ax:ocxPr ax:name="Size" ax:value="3360;2143"/>
  <ax:ocxPr ax:name="FontName" ax:value="Calibri"/>
  <ax:ocxPr ax:name="FontEffects" ax:value="1073750016"/>
  <ax:ocxPr ax:name="FontHeight" ax:value="960"/>
  <ax:ocxPr ax:name="FontCharSet" ax:value="0"/>
  <ax:ocxPr ax:name="FontPitchAndFamily" ax:value="2"/>
</ax:ocx>
</file>

<file path=ppt/activeX/activeX41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2632256"/>
  <ax:ocxPr ax:name="Caption" ax:value="Повторить"/>
  <ax:ocxPr ax:name="Size" ax:value="9499;2223"/>
  <ax:ocxPr ax:name="MousePointer" ax:value="1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42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2632256"/>
  <ax:ocxPr ax:name="Caption" ax:value="Выход"/>
  <ax:ocxPr ax:name="Size" ax:value="9499;2223"/>
  <ax:ocxPr ax:name="MousePointer" ax:value="1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5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2147483650"/>
  <ax:ocxPr ax:name="Caption" ax:value="Далее"/>
  <ax:ocxPr ax:name="Size" ax:value="3757;1376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6.xml><?xml version="1.0" encoding="utf-8"?>
<ax:ocx xmlns:ax="http://schemas.microsoft.com/office/2006/activeX" xmlns:r="http://schemas.openxmlformats.org/officeDocument/2006/relationships" ax:classid="{8BD21D10-EC42-11CE-9E0D-00AA006002F3}">
  <ax:ocxPr ax:name="VariousPropertyBits" ax:value="1015040025"/>
  <ax:ocxPr ax:name="BackColor" ax:value="2147483665"/>
  <ax:ocxPr ax:name="Size" ax:value="2725;609"/>
  <ax:ocxPr ax:name="Value" ax:value="Баженов А.А."/>
  <ax:ocxPr ax:name="BorderColor" ax:value="2147483650"/>
  <ax:ocxPr ax:name="SpecialEffect" ax:value="0"/>
  <ax:ocxPr ax:name="FontName" ax:value="Calibri"/>
  <ax:ocxPr ax:name="FontEffects" ax:value="1073750016"/>
  <ax:ocxPr ax:name="FontHeight" ax:value="240"/>
  <ax:ocxPr ax:name="FontCharSet" ax:value="204"/>
  <ax:ocxPr ax:name="FontPitchAndFamily" ax:value="2"/>
</ax:ocx>
</file>

<file path=ppt/activeX/activeX7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8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9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wmf"/><Relationship Id="rId1" Type="http://schemas.openxmlformats.org/officeDocument/2006/relationships/image" Target="../media/image4.wmf"/><Relationship Id="rId4" Type="http://schemas.openxmlformats.org/officeDocument/2006/relationships/image" Target="../media/image7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9.wmf"/><Relationship Id="rId1" Type="http://schemas.openxmlformats.org/officeDocument/2006/relationships/image" Target="../media/image8.wmf"/><Relationship Id="rId4" Type="http://schemas.openxmlformats.org/officeDocument/2006/relationships/image" Target="../media/image7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image" Target="../media/image12.wmf"/><Relationship Id="rId1" Type="http://schemas.openxmlformats.org/officeDocument/2006/relationships/image" Target="../media/image11.wmf"/><Relationship Id="rId4" Type="http://schemas.openxmlformats.org/officeDocument/2006/relationships/image" Target="../media/image7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6.wmf"/><Relationship Id="rId2" Type="http://schemas.openxmlformats.org/officeDocument/2006/relationships/image" Target="../media/image15.wmf"/><Relationship Id="rId1" Type="http://schemas.openxmlformats.org/officeDocument/2006/relationships/image" Target="../media/image14.wmf"/><Relationship Id="rId4" Type="http://schemas.openxmlformats.org/officeDocument/2006/relationships/image" Target="../media/image7.wmf"/></Relationships>
</file>

<file path=ppt/drawings/_rels/vmlDrawing6.vml.rels><?xml version="1.0" encoding="UTF-8" standalone="yes"?>
<Relationships xmlns="http://schemas.openxmlformats.org/package/2006/relationships"><Relationship Id="rId8" Type="http://schemas.openxmlformats.org/officeDocument/2006/relationships/image" Target="../media/image24.wmf"/><Relationship Id="rId3" Type="http://schemas.openxmlformats.org/officeDocument/2006/relationships/image" Target="../media/image19.wmf"/><Relationship Id="rId7" Type="http://schemas.openxmlformats.org/officeDocument/2006/relationships/image" Target="../media/image23.wmf"/><Relationship Id="rId2" Type="http://schemas.openxmlformats.org/officeDocument/2006/relationships/image" Target="../media/image18.wmf"/><Relationship Id="rId1" Type="http://schemas.openxmlformats.org/officeDocument/2006/relationships/image" Target="../media/image17.wmf"/><Relationship Id="rId6" Type="http://schemas.openxmlformats.org/officeDocument/2006/relationships/image" Target="../media/image22.wmf"/><Relationship Id="rId5" Type="http://schemas.openxmlformats.org/officeDocument/2006/relationships/image" Target="../media/image21.wmf"/><Relationship Id="rId4" Type="http://schemas.openxmlformats.org/officeDocument/2006/relationships/image" Target="../media/image20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B79A71-03D3-4179-8136-F5E826DBF376}" type="datetimeFigureOut">
              <a:rPr lang="ru-RU" smtClean="0"/>
              <a:pPr/>
              <a:t>24.11.2018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0000D46-12CF-49A3-A528-F303F0A973C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control" Target="../activeX/activeX2.xml"/><Relationship Id="rId2" Type="http://schemas.openxmlformats.org/officeDocument/2006/relationships/control" Target="../activeX/activeX1.xml"/><Relationship Id="rId1" Type="http://schemas.openxmlformats.org/officeDocument/2006/relationships/vmlDrawing" Target="../drawings/vmlDrawing1.vml"/><Relationship Id="rId5" Type="http://schemas.openxmlformats.org/officeDocument/2006/relationships/slideMaster" Target="../slideMasters/slideMaster1.xml"/><Relationship Id="rId4" Type="http://schemas.openxmlformats.org/officeDocument/2006/relationships/control" Target="../activeX/activeX3.xml"/></Relationships>
</file>

<file path=ppt/slideLayouts/_rels/slideLayout2.xml.rels><?xml version="1.0" encoding="UTF-8" standalone="yes"?>
<Relationships xmlns="http://schemas.openxmlformats.org/package/2006/relationships"><Relationship Id="rId8" Type="http://schemas.openxmlformats.org/officeDocument/2006/relationships/control" Target="../activeX/activeX10.xml"/><Relationship Id="rId3" Type="http://schemas.openxmlformats.org/officeDocument/2006/relationships/control" Target="../activeX/activeX5.xml"/><Relationship Id="rId7" Type="http://schemas.openxmlformats.org/officeDocument/2006/relationships/control" Target="../activeX/activeX9.xml"/><Relationship Id="rId2" Type="http://schemas.openxmlformats.org/officeDocument/2006/relationships/control" Target="../activeX/activeX4.xml"/><Relationship Id="rId1" Type="http://schemas.openxmlformats.org/officeDocument/2006/relationships/vmlDrawing" Target="../drawings/vmlDrawing2.vml"/><Relationship Id="rId6" Type="http://schemas.openxmlformats.org/officeDocument/2006/relationships/control" Target="../activeX/activeX8.xml"/><Relationship Id="rId5" Type="http://schemas.openxmlformats.org/officeDocument/2006/relationships/control" Target="../activeX/activeX7.xml"/><Relationship Id="rId4" Type="http://schemas.openxmlformats.org/officeDocument/2006/relationships/control" Target="../activeX/activeX6.xml"/><Relationship Id="rId9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8" Type="http://schemas.openxmlformats.org/officeDocument/2006/relationships/control" Target="../activeX/activeX17.xml"/><Relationship Id="rId3" Type="http://schemas.openxmlformats.org/officeDocument/2006/relationships/control" Target="../activeX/activeX12.xml"/><Relationship Id="rId7" Type="http://schemas.openxmlformats.org/officeDocument/2006/relationships/control" Target="../activeX/activeX16.xml"/><Relationship Id="rId2" Type="http://schemas.openxmlformats.org/officeDocument/2006/relationships/control" Target="../activeX/activeX11.xml"/><Relationship Id="rId1" Type="http://schemas.openxmlformats.org/officeDocument/2006/relationships/vmlDrawing" Target="../drawings/vmlDrawing3.vml"/><Relationship Id="rId6" Type="http://schemas.openxmlformats.org/officeDocument/2006/relationships/control" Target="../activeX/activeX15.xml"/><Relationship Id="rId5" Type="http://schemas.openxmlformats.org/officeDocument/2006/relationships/control" Target="../activeX/activeX14.xml"/><Relationship Id="rId4" Type="http://schemas.openxmlformats.org/officeDocument/2006/relationships/control" Target="../activeX/activeX13.xml"/><Relationship Id="rId9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8" Type="http://schemas.openxmlformats.org/officeDocument/2006/relationships/control" Target="../activeX/activeX24.xml"/><Relationship Id="rId3" Type="http://schemas.openxmlformats.org/officeDocument/2006/relationships/control" Target="../activeX/activeX19.xml"/><Relationship Id="rId7" Type="http://schemas.openxmlformats.org/officeDocument/2006/relationships/control" Target="../activeX/activeX23.xml"/><Relationship Id="rId2" Type="http://schemas.openxmlformats.org/officeDocument/2006/relationships/control" Target="../activeX/activeX18.xml"/><Relationship Id="rId1" Type="http://schemas.openxmlformats.org/officeDocument/2006/relationships/vmlDrawing" Target="../drawings/vmlDrawing4.vml"/><Relationship Id="rId6" Type="http://schemas.openxmlformats.org/officeDocument/2006/relationships/control" Target="../activeX/activeX22.xml"/><Relationship Id="rId5" Type="http://schemas.openxmlformats.org/officeDocument/2006/relationships/control" Target="../activeX/activeX21.xml"/><Relationship Id="rId4" Type="http://schemas.openxmlformats.org/officeDocument/2006/relationships/control" Target="../activeX/activeX20.xml"/><Relationship Id="rId9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8" Type="http://schemas.openxmlformats.org/officeDocument/2006/relationships/control" Target="../activeX/activeX31.xml"/><Relationship Id="rId3" Type="http://schemas.openxmlformats.org/officeDocument/2006/relationships/control" Target="../activeX/activeX26.xml"/><Relationship Id="rId7" Type="http://schemas.openxmlformats.org/officeDocument/2006/relationships/control" Target="../activeX/activeX30.xml"/><Relationship Id="rId2" Type="http://schemas.openxmlformats.org/officeDocument/2006/relationships/control" Target="../activeX/activeX25.xml"/><Relationship Id="rId1" Type="http://schemas.openxmlformats.org/officeDocument/2006/relationships/vmlDrawing" Target="../drawings/vmlDrawing5.vml"/><Relationship Id="rId6" Type="http://schemas.openxmlformats.org/officeDocument/2006/relationships/control" Target="../activeX/activeX29.xml"/><Relationship Id="rId5" Type="http://schemas.openxmlformats.org/officeDocument/2006/relationships/control" Target="../activeX/activeX28.xml"/><Relationship Id="rId4" Type="http://schemas.openxmlformats.org/officeDocument/2006/relationships/control" Target="../activeX/activeX27.xml"/><Relationship Id="rId9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8" Type="http://schemas.openxmlformats.org/officeDocument/2006/relationships/control" Target="../activeX/activeX38.xml"/><Relationship Id="rId13" Type="http://schemas.openxmlformats.org/officeDocument/2006/relationships/slideMaster" Target="../slideMasters/slideMaster1.xml"/><Relationship Id="rId3" Type="http://schemas.openxmlformats.org/officeDocument/2006/relationships/control" Target="../activeX/activeX33.xml"/><Relationship Id="rId7" Type="http://schemas.openxmlformats.org/officeDocument/2006/relationships/control" Target="../activeX/activeX37.xml"/><Relationship Id="rId12" Type="http://schemas.openxmlformats.org/officeDocument/2006/relationships/control" Target="../activeX/activeX42.xml"/><Relationship Id="rId2" Type="http://schemas.openxmlformats.org/officeDocument/2006/relationships/control" Target="../activeX/activeX32.xml"/><Relationship Id="rId1" Type="http://schemas.openxmlformats.org/officeDocument/2006/relationships/vmlDrawing" Target="../drawings/vmlDrawing6.vml"/><Relationship Id="rId6" Type="http://schemas.openxmlformats.org/officeDocument/2006/relationships/control" Target="../activeX/activeX36.xml"/><Relationship Id="rId11" Type="http://schemas.openxmlformats.org/officeDocument/2006/relationships/control" Target="../activeX/activeX41.xml"/><Relationship Id="rId5" Type="http://schemas.openxmlformats.org/officeDocument/2006/relationships/control" Target="../activeX/activeX35.xml"/><Relationship Id="rId10" Type="http://schemas.openxmlformats.org/officeDocument/2006/relationships/control" Target="../activeX/activeX40.xml"/><Relationship Id="rId4" Type="http://schemas.openxmlformats.org/officeDocument/2006/relationships/control" Target="../activeX/activeX34.xml"/><Relationship Id="rId9" Type="http://schemas.openxmlformats.org/officeDocument/2006/relationships/control" Target="../activeX/activeX39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ли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с одним вырезанным скругленным углом 4"/>
          <p:cNvSpPr/>
          <p:nvPr userDrawn="1"/>
        </p:nvSpPr>
        <p:spPr>
          <a:xfrm rot="16200000" flipH="1">
            <a:off x="1746250" y="-857250"/>
            <a:ext cx="5778500" cy="9017000"/>
          </a:xfrm>
          <a:prstGeom prst="snipRoundRect">
            <a:avLst>
              <a:gd name="adj1" fmla="val 2513"/>
              <a:gd name="adj2" fmla="val 0"/>
            </a:avLst>
          </a:prstGeom>
          <a:solidFill>
            <a:schemeClr val="accent1">
              <a:lumMod val="20000"/>
              <a:lumOff val="80000"/>
            </a:schemeClr>
          </a:solidFill>
          <a:ln w="9525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Прямоугольник с одним скругленным углом 20"/>
          <p:cNvSpPr/>
          <p:nvPr userDrawn="1"/>
        </p:nvSpPr>
        <p:spPr>
          <a:xfrm flipH="1">
            <a:off x="124691" y="764771"/>
            <a:ext cx="8961116" cy="5677593"/>
          </a:xfrm>
          <a:prstGeom prst="round1Rect">
            <a:avLst>
              <a:gd name="adj" fmla="val 2682"/>
            </a:avLst>
          </a:prstGeom>
          <a:solidFill>
            <a:schemeClr val="tx2">
              <a:lumMod val="20000"/>
              <a:lumOff val="8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3200" dirty="0" smtClean="0">
                <a:solidFill>
                  <a:schemeClr val="tx1"/>
                </a:solidFill>
              </a:rPr>
              <a:t>	</a:t>
            </a:r>
            <a:endParaRPr lang="ru-RU" sz="3200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-6350" y="6492875"/>
            <a:ext cx="1066800" cy="365125"/>
          </a:xfrm>
        </p:spPr>
        <p:txBody>
          <a:bodyPr/>
          <a:lstStyle/>
          <a:p>
            <a:fld id="{18B78308-FE41-41FB-AAB2-D0B650B6D381}" type="datetimeFigureOut">
              <a:rPr lang="ru-RU" smtClean="0"/>
              <a:pPr/>
              <a:t>24.11.2018</a:t>
            </a:fld>
            <a:endParaRPr lang="ru-RU"/>
          </a:p>
        </p:txBody>
      </p:sp>
      <p:sp>
        <p:nvSpPr>
          <p:cNvPr id="6" name="TextBox 5"/>
          <p:cNvSpPr txBox="1"/>
          <p:nvPr userDrawn="1"/>
        </p:nvSpPr>
        <p:spPr>
          <a:xfrm>
            <a:off x="-6350" y="-66504"/>
            <a:ext cx="137890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b="1" cap="none" spc="0" dirty="0" smtClean="0">
                <a:ln w="18000">
                  <a:solidFill>
                    <a:schemeClr val="accent6">
                      <a:lumMod val="60000"/>
                      <a:lumOff val="40000"/>
                    </a:schemeClr>
                  </a:solidFill>
                  <a:prstDash val="solid"/>
                  <a:miter lim="800000"/>
                </a:ln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Тест</a:t>
            </a:r>
            <a:endParaRPr lang="ru-RU" sz="5400" b="1" cap="none" spc="0" dirty="0">
              <a:ln w="18000">
                <a:solidFill>
                  <a:schemeClr val="accent6">
                    <a:lumMod val="60000"/>
                    <a:lumOff val="40000"/>
                  </a:schemeClr>
                </a:solidFill>
                <a:prstDash val="solid"/>
                <a:miter lim="800000"/>
              </a:ln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23" name="Текст 22"/>
          <p:cNvSpPr>
            <a:spLocks noGrp="1"/>
          </p:cNvSpPr>
          <p:nvPr>
            <p:ph type="body" sz="quarter" idx="11" hasCustomPrompt="1"/>
          </p:nvPr>
        </p:nvSpPr>
        <p:spPr>
          <a:xfrm>
            <a:off x="615142" y="1397000"/>
            <a:ext cx="7930372" cy="2792615"/>
          </a:xfrm>
        </p:spPr>
        <p:txBody>
          <a:bodyPr>
            <a:normAutofit/>
          </a:bodyPr>
          <a:lstStyle>
            <a:lvl1pPr algn="ctr">
              <a:buNone/>
              <a:defRPr sz="5400" baseline="0"/>
            </a:lvl1pPr>
          </a:lstStyle>
          <a:p>
            <a:pPr lvl="0"/>
            <a:r>
              <a:rPr lang="ru-RU" dirty="0" smtClean="0"/>
              <a:t>Название теста </a:t>
            </a:r>
          </a:p>
        </p:txBody>
      </p:sp>
      <p:sp>
        <p:nvSpPr>
          <p:cNvPr id="24" name="Текст 22"/>
          <p:cNvSpPr>
            <a:spLocks noGrp="1"/>
          </p:cNvSpPr>
          <p:nvPr>
            <p:ph type="body" sz="quarter" idx="12" hasCustomPrompt="1"/>
          </p:nvPr>
        </p:nvSpPr>
        <p:spPr>
          <a:xfrm>
            <a:off x="598517" y="4314305"/>
            <a:ext cx="4921134" cy="1886990"/>
          </a:xfrm>
        </p:spPr>
        <p:txBody>
          <a:bodyPr>
            <a:normAutofit/>
          </a:bodyPr>
          <a:lstStyle>
            <a:lvl1pPr algn="l">
              <a:buNone/>
              <a:defRPr sz="4000" baseline="0"/>
            </a:lvl1pPr>
          </a:lstStyle>
          <a:p>
            <a:pPr lvl="0"/>
            <a:r>
              <a:rPr lang="ru-RU" dirty="0" smtClean="0"/>
              <a:t>Автор:</a:t>
            </a:r>
          </a:p>
        </p:txBody>
      </p:sp>
      <p:sp>
        <p:nvSpPr>
          <p:cNvPr id="29" name="Текст 22"/>
          <p:cNvSpPr>
            <a:spLocks noGrp="1"/>
          </p:cNvSpPr>
          <p:nvPr>
            <p:ph type="body" sz="quarter" idx="13" hasCustomPrompt="1"/>
          </p:nvPr>
        </p:nvSpPr>
        <p:spPr>
          <a:xfrm>
            <a:off x="5586152" y="4314305"/>
            <a:ext cx="3009207" cy="1886990"/>
          </a:xfrm>
        </p:spPr>
        <p:txBody>
          <a:bodyPr>
            <a:normAutofit/>
          </a:bodyPr>
          <a:lstStyle>
            <a:lvl1pPr algn="l">
              <a:buNone/>
              <a:defRPr sz="4000" baseline="0"/>
            </a:lvl1pPr>
          </a:lstStyle>
          <a:p>
            <a:pPr lvl="0"/>
            <a:r>
              <a:rPr lang="ru-RU" dirty="0" smtClean="0"/>
              <a:t>Класс:</a:t>
            </a:r>
          </a:p>
        </p:txBody>
      </p:sp>
    </p:spTree>
    <p:controls>
      <p:control spid="7170" r:id="rId2" imgW="1076400" imgH="495360"/>
      <p:control spid="7171" r:id="rId3" imgW="1352520" imgH="495360"/>
      <p:control spid="7173" r:id="rId4" imgW="990720" imgH="219240"/>
    </p:controls>
  </p:cSld>
  <p:clrMapOvr>
    <a:masterClrMapping/>
  </p:clrMapOvr>
  <p:transition advClick="0"/>
  <p:timing>
    <p:tnLst>
      <p:par>
        <p:cTn id="1" dur="indefinite" restart="never" nodeType="tmRoot"/>
      </p:par>
    </p:tnLst>
  </p:timing>
  <p:hf sldNum="0" hdr="0" ft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твет №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с одним вырезанным скругленным углом 4"/>
          <p:cNvSpPr/>
          <p:nvPr userDrawn="1"/>
        </p:nvSpPr>
        <p:spPr>
          <a:xfrm rot="16200000" flipH="1">
            <a:off x="1746250" y="-857250"/>
            <a:ext cx="5778500" cy="9017000"/>
          </a:xfrm>
          <a:prstGeom prst="snipRoundRect">
            <a:avLst>
              <a:gd name="adj1" fmla="val 2513"/>
              <a:gd name="adj2" fmla="val 0"/>
            </a:avLst>
          </a:prstGeom>
          <a:solidFill>
            <a:schemeClr val="accent1">
              <a:lumMod val="20000"/>
              <a:lumOff val="80000"/>
            </a:schemeClr>
          </a:solidFill>
          <a:ln w="9525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Прямоугольник с одним скругленным углом 20"/>
          <p:cNvSpPr/>
          <p:nvPr userDrawn="1"/>
        </p:nvSpPr>
        <p:spPr>
          <a:xfrm flipH="1">
            <a:off x="124691" y="764771"/>
            <a:ext cx="8961116" cy="5677593"/>
          </a:xfrm>
          <a:prstGeom prst="round1Rect">
            <a:avLst>
              <a:gd name="adj" fmla="val 2682"/>
            </a:avLst>
          </a:prstGeom>
          <a:solidFill>
            <a:schemeClr val="tx2">
              <a:lumMod val="20000"/>
              <a:lumOff val="8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3200" dirty="0" smtClean="0">
                <a:solidFill>
                  <a:schemeClr val="tx1"/>
                </a:solidFill>
              </a:rPr>
              <a:t>	</a:t>
            </a:r>
            <a:endParaRPr lang="ru-RU" sz="3200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-6350" y="6492875"/>
            <a:ext cx="1066800" cy="365125"/>
          </a:xfrm>
        </p:spPr>
        <p:txBody>
          <a:bodyPr/>
          <a:lstStyle/>
          <a:p>
            <a:fld id="{18B78308-FE41-41FB-AAB2-D0B650B6D381}" type="datetimeFigureOut">
              <a:rPr lang="ru-RU" smtClean="0"/>
              <a:pPr/>
              <a:t>24.11.2018</a:t>
            </a:fld>
            <a:endParaRPr lang="ru-RU"/>
          </a:p>
        </p:txBody>
      </p:sp>
      <p:sp>
        <p:nvSpPr>
          <p:cNvPr id="6" name="TextBox 5"/>
          <p:cNvSpPr txBox="1"/>
          <p:nvPr userDrawn="1"/>
        </p:nvSpPr>
        <p:spPr>
          <a:xfrm>
            <a:off x="-6350" y="-66504"/>
            <a:ext cx="137890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b="1" cap="none" spc="0" dirty="0" smtClean="0">
                <a:ln w="18000">
                  <a:solidFill>
                    <a:schemeClr val="accent6">
                      <a:lumMod val="60000"/>
                      <a:lumOff val="40000"/>
                    </a:schemeClr>
                  </a:solidFill>
                  <a:prstDash val="solid"/>
                  <a:miter lim="800000"/>
                </a:ln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Тест</a:t>
            </a:r>
            <a:endParaRPr lang="ru-RU" sz="5400" b="1" cap="none" spc="0" dirty="0">
              <a:ln w="18000">
                <a:solidFill>
                  <a:schemeClr val="accent6">
                    <a:lumMod val="60000"/>
                    <a:lumOff val="40000"/>
                  </a:schemeClr>
                </a:solidFill>
                <a:prstDash val="solid"/>
                <a:miter lim="800000"/>
              </a:ln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287651" y="5578287"/>
            <a:ext cx="7968581" cy="627047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dirty="0" smtClean="0"/>
              <a:t>	</a:t>
            </a:r>
            <a:endParaRPr lang="ru-RU" sz="2800" dirty="0"/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290944" y="4904284"/>
            <a:ext cx="7965289" cy="634659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dirty="0" smtClean="0"/>
              <a:t>	</a:t>
            </a:r>
            <a:endParaRPr lang="ru-RU" sz="2800" dirty="0"/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290945" y="4243592"/>
            <a:ext cx="7965288" cy="628962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dirty="0" smtClean="0"/>
              <a:t>	</a:t>
            </a:r>
            <a:endParaRPr lang="ru-RU" sz="2800" dirty="0"/>
          </a:p>
        </p:txBody>
      </p:sp>
      <p:sp>
        <p:nvSpPr>
          <p:cNvPr id="10" name="Прямоугольник 9"/>
          <p:cNvSpPr/>
          <p:nvPr userDrawn="1"/>
        </p:nvSpPr>
        <p:spPr>
          <a:xfrm>
            <a:off x="282634" y="3576415"/>
            <a:ext cx="7973034" cy="621436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2800" dirty="0" smtClean="0">
                <a:solidFill>
                  <a:schemeClr val="tx1"/>
                </a:solidFill>
              </a:rPr>
              <a:t>	</a:t>
            </a:r>
            <a:endParaRPr lang="en-US" sz="2800" dirty="0" smtClean="0">
              <a:solidFill>
                <a:schemeClr val="tx1"/>
              </a:solidFill>
            </a:endParaRPr>
          </a:p>
        </p:txBody>
      </p:sp>
      <p:sp>
        <p:nvSpPr>
          <p:cNvPr id="11" name="Прямоугольник с одним скругленным углом 10"/>
          <p:cNvSpPr/>
          <p:nvPr userDrawn="1"/>
        </p:nvSpPr>
        <p:spPr>
          <a:xfrm flipH="1">
            <a:off x="290944" y="856211"/>
            <a:ext cx="8681598" cy="2651760"/>
          </a:xfrm>
          <a:prstGeom prst="round1Rect">
            <a:avLst>
              <a:gd name="adj" fmla="val 0"/>
            </a:avLst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3200" dirty="0" smtClean="0">
                <a:solidFill>
                  <a:schemeClr val="tx1"/>
                </a:solidFill>
              </a:rPr>
              <a:t>	</a:t>
            </a:r>
            <a:endParaRPr lang="ru-RU" sz="3200" dirty="0"/>
          </a:p>
        </p:txBody>
      </p:sp>
      <p:sp>
        <p:nvSpPr>
          <p:cNvPr id="17" name="Прямоугольник 16"/>
          <p:cNvSpPr/>
          <p:nvPr userDrawn="1"/>
        </p:nvSpPr>
        <p:spPr>
          <a:xfrm rot="16200000">
            <a:off x="8325079" y="3545607"/>
            <a:ext cx="628194" cy="666752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 userDrawn="1"/>
        </p:nvSpPr>
        <p:spPr>
          <a:xfrm rot="16200000">
            <a:off x="8325081" y="4217786"/>
            <a:ext cx="628194" cy="666752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Прямоугольник 18"/>
          <p:cNvSpPr/>
          <p:nvPr userDrawn="1"/>
        </p:nvSpPr>
        <p:spPr>
          <a:xfrm rot="16200000">
            <a:off x="8325076" y="4889963"/>
            <a:ext cx="628194" cy="666754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Прямоугольник 19"/>
          <p:cNvSpPr/>
          <p:nvPr userDrawn="1"/>
        </p:nvSpPr>
        <p:spPr>
          <a:xfrm rot="16200000">
            <a:off x="8325079" y="5562142"/>
            <a:ext cx="628194" cy="666752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Текст 15"/>
          <p:cNvSpPr>
            <a:spLocks noGrp="1"/>
          </p:cNvSpPr>
          <p:nvPr>
            <p:ph type="body" sz="quarter" idx="11" hasCustomPrompt="1"/>
          </p:nvPr>
        </p:nvSpPr>
        <p:spPr>
          <a:xfrm>
            <a:off x="300038" y="855663"/>
            <a:ext cx="8653462" cy="2652712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ru-RU" dirty="0" smtClean="0"/>
              <a:t>Формулировка вопроса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quarter" idx="12" hasCustomPrompt="1"/>
          </p:nvPr>
        </p:nvSpPr>
        <p:spPr>
          <a:xfrm>
            <a:off x="274638" y="3590925"/>
            <a:ext cx="7988300" cy="582613"/>
          </a:xfrm>
        </p:spPr>
        <p:txBody>
          <a:bodyPr/>
          <a:lstStyle>
            <a:lvl2pPr>
              <a:defRPr/>
            </a:lvl2pPr>
          </a:lstStyle>
          <a:p>
            <a:pPr lvl="1"/>
            <a:r>
              <a:rPr lang="ru-RU" dirty="0" smtClean="0"/>
              <a:t>Ответ 1</a:t>
            </a:r>
          </a:p>
        </p:txBody>
      </p:sp>
      <p:sp>
        <p:nvSpPr>
          <p:cNvPr id="26" name="Текст 24"/>
          <p:cNvSpPr>
            <a:spLocks noGrp="1"/>
          </p:cNvSpPr>
          <p:nvPr>
            <p:ph type="body" sz="quarter" idx="13" hasCustomPrompt="1"/>
          </p:nvPr>
        </p:nvSpPr>
        <p:spPr>
          <a:xfrm>
            <a:off x="282950" y="4264256"/>
            <a:ext cx="7988300" cy="582613"/>
          </a:xfrm>
        </p:spPr>
        <p:txBody>
          <a:bodyPr/>
          <a:lstStyle>
            <a:lvl2pPr>
              <a:defRPr/>
            </a:lvl2pPr>
          </a:lstStyle>
          <a:p>
            <a:pPr lvl="1"/>
            <a:r>
              <a:rPr lang="ru-RU" dirty="0" smtClean="0"/>
              <a:t>Ответ 2</a:t>
            </a:r>
          </a:p>
        </p:txBody>
      </p:sp>
      <p:sp>
        <p:nvSpPr>
          <p:cNvPr id="27" name="Текст 24"/>
          <p:cNvSpPr>
            <a:spLocks noGrp="1"/>
          </p:cNvSpPr>
          <p:nvPr>
            <p:ph type="body" sz="quarter" idx="14" hasCustomPrompt="1"/>
          </p:nvPr>
        </p:nvSpPr>
        <p:spPr>
          <a:xfrm>
            <a:off x="299576" y="4929274"/>
            <a:ext cx="7988300" cy="582613"/>
          </a:xfrm>
        </p:spPr>
        <p:txBody>
          <a:bodyPr/>
          <a:lstStyle>
            <a:lvl2pPr>
              <a:defRPr baseline="0"/>
            </a:lvl2pPr>
          </a:lstStyle>
          <a:p>
            <a:pPr lvl="1"/>
            <a:r>
              <a:rPr lang="ru-RU" dirty="0" smtClean="0"/>
              <a:t>Ответ 3</a:t>
            </a:r>
          </a:p>
        </p:txBody>
      </p:sp>
      <p:sp>
        <p:nvSpPr>
          <p:cNvPr id="28" name="Текст 24"/>
          <p:cNvSpPr>
            <a:spLocks noGrp="1"/>
          </p:cNvSpPr>
          <p:nvPr>
            <p:ph type="body" sz="quarter" idx="15" hasCustomPrompt="1"/>
          </p:nvPr>
        </p:nvSpPr>
        <p:spPr>
          <a:xfrm>
            <a:off x="307889" y="5602605"/>
            <a:ext cx="7988300" cy="582613"/>
          </a:xfrm>
        </p:spPr>
        <p:txBody>
          <a:bodyPr/>
          <a:lstStyle>
            <a:lvl2pPr>
              <a:defRPr/>
            </a:lvl2pPr>
          </a:lstStyle>
          <a:p>
            <a:pPr lvl="1"/>
            <a:r>
              <a:rPr lang="ru-RU" dirty="0" smtClean="0"/>
              <a:t>Ответ 4</a:t>
            </a:r>
          </a:p>
        </p:txBody>
      </p:sp>
      <p:sp>
        <p:nvSpPr>
          <p:cNvPr id="29" name="Овал 28"/>
          <p:cNvSpPr/>
          <p:nvPr userDrawn="1"/>
        </p:nvSpPr>
        <p:spPr>
          <a:xfrm>
            <a:off x="7955280" y="3807229"/>
            <a:ext cx="166255" cy="166255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controls>
      <p:control spid="2050" r:id="rId2" imgW="1076400" imgH="495360"/>
      <p:control spid="2051" r:id="rId3" imgW="1352520" imgH="495360"/>
      <p:control spid="2053" r:id="rId4" imgW="981000" imgH="219240"/>
      <p:control spid="2054" r:id="rId5" imgW="590400" imgH="552600"/>
      <p:control spid="2055" r:id="rId6" imgW="590400" imgH="552600"/>
      <p:control spid="2056" r:id="rId7" imgW="590400" imgH="552600"/>
      <p:control spid="2057" r:id="rId8" imgW="590400" imgH="552600"/>
    </p:controls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 animBg="1"/>
    </p:bldLst>
  </p:timing>
  <p:hf sldNum="0" hdr="0" ftr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твет №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с одним вырезанным скругленным углом 4"/>
          <p:cNvSpPr/>
          <p:nvPr userDrawn="1"/>
        </p:nvSpPr>
        <p:spPr>
          <a:xfrm rot="16200000" flipH="1">
            <a:off x="1746250" y="-857250"/>
            <a:ext cx="5778500" cy="9017000"/>
          </a:xfrm>
          <a:prstGeom prst="snipRoundRect">
            <a:avLst>
              <a:gd name="adj1" fmla="val 2513"/>
              <a:gd name="adj2" fmla="val 0"/>
            </a:avLst>
          </a:prstGeom>
          <a:solidFill>
            <a:schemeClr val="accent1">
              <a:lumMod val="20000"/>
              <a:lumOff val="80000"/>
            </a:schemeClr>
          </a:solidFill>
          <a:ln w="9525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Прямоугольник с одним скругленным углом 20"/>
          <p:cNvSpPr/>
          <p:nvPr userDrawn="1"/>
        </p:nvSpPr>
        <p:spPr>
          <a:xfrm flipH="1">
            <a:off x="124691" y="764771"/>
            <a:ext cx="8961116" cy="5677593"/>
          </a:xfrm>
          <a:prstGeom prst="round1Rect">
            <a:avLst>
              <a:gd name="adj" fmla="val 2682"/>
            </a:avLst>
          </a:prstGeom>
          <a:solidFill>
            <a:schemeClr val="tx2">
              <a:lumMod val="20000"/>
              <a:lumOff val="8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3200" dirty="0" smtClean="0">
                <a:solidFill>
                  <a:schemeClr val="tx1"/>
                </a:solidFill>
              </a:rPr>
              <a:t>	</a:t>
            </a:r>
            <a:endParaRPr lang="ru-RU" sz="3200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-6350" y="6492875"/>
            <a:ext cx="1066800" cy="365125"/>
          </a:xfrm>
        </p:spPr>
        <p:txBody>
          <a:bodyPr/>
          <a:lstStyle/>
          <a:p>
            <a:fld id="{18B78308-FE41-41FB-AAB2-D0B650B6D381}" type="datetimeFigureOut">
              <a:rPr lang="ru-RU" smtClean="0"/>
              <a:pPr/>
              <a:t>24.11.2018</a:t>
            </a:fld>
            <a:endParaRPr lang="ru-RU"/>
          </a:p>
        </p:txBody>
      </p:sp>
      <p:sp>
        <p:nvSpPr>
          <p:cNvPr id="6" name="TextBox 5"/>
          <p:cNvSpPr txBox="1"/>
          <p:nvPr userDrawn="1"/>
        </p:nvSpPr>
        <p:spPr>
          <a:xfrm>
            <a:off x="-6350" y="-66504"/>
            <a:ext cx="137890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b="1" cap="none" spc="0" dirty="0" smtClean="0">
                <a:ln w="18000">
                  <a:solidFill>
                    <a:schemeClr val="accent6">
                      <a:lumMod val="60000"/>
                      <a:lumOff val="40000"/>
                    </a:schemeClr>
                  </a:solidFill>
                  <a:prstDash val="solid"/>
                  <a:miter lim="800000"/>
                </a:ln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Тест</a:t>
            </a:r>
            <a:endParaRPr lang="ru-RU" sz="5400" b="1" cap="none" spc="0" dirty="0">
              <a:ln w="18000">
                <a:solidFill>
                  <a:schemeClr val="accent6">
                    <a:lumMod val="60000"/>
                    <a:lumOff val="40000"/>
                  </a:schemeClr>
                </a:solidFill>
                <a:prstDash val="solid"/>
                <a:miter lim="800000"/>
              </a:ln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287651" y="5578287"/>
            <a:ext cx="7968581" cy="627047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dirty="0" smtClean="0"/>
              <a:t>	</a:t>
            </a:r>
            <a:endParaRPr lang="ru-RU" sz="2800" dirty="0"/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290944" y="4904284"/>
            <a:ext cx="7965289" cy="634659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dirty="0" smtClean="0"/>
              <a:t>	</a:t>
            </a:r>
            <a:endParaRPr lang="ru-RU" sz="2800" dirty="0"/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290945" y="4243592"/>
            <a:ext cx="7965288" cy="628962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dirty="0" smtClean="0"/>
              <a:t>	</a:t>
            </a:r>
            <a:endParaRPr lang="ru-RU" sz="2800" dirty="0"/>
          </a:p>
        </p:txBody>
      </p:sp>
      <p:sp>
        <p:nvSpPr>
          <p:cNvPr id="10" name="Прямоугольник 9"/>
          <p:cNvSpPr/>
          <p:nvPr userDrawn="1"/>
        </p:nvSpPr>
        <p:spPr>
          <a:xfrm>
            <a:off x="282634" y="3576415"/>
            <a:ext cx="7973034" cy="621436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2800" dirty="0" smtClean="0">
                <a:solidFill>
                  <a:schemeClr val="tx1"/>
                </a:solidFill>
              </a:rPr>
              <a:t>	</a:t>
            </a:r>
            <a:endParaRPr lang="en-US" sz="2800" dirty="0" smtClean="0">
              <a:solidFill>
                <a:schemeClr val="tx1"/>
              </a:solidFill>
            </a:endParaRPr>
          </a:p>
        </p:txBody>
      </p:sp>
      <p:sp>
        <p:nvSpPr>
          <p:cNvPr id="11" name="Прямоугольник с одним скругленным углом 10"/>
          <p:cNvSpPr/>
          <p:nvPr userDrawn="1"/>
        </p:nvSpPr>
        <p:spPr>
          <a:xfrm flipH="1">
            <a:off x="290944" y="856211"/>
            <a:ext cx="8681598" cy="2651760"/>
          </a:xfrm>
          <a:prstGeom prst="round1Rect">
            <a:avLst>
              <a:gd name="adj" fmla="val 0"/>
            </a:avLst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3200" dirty="0" smtClean="0">
                <a:solidFill>
                  <a:schemeClr val="tx1"/>
                </a:solidFill>
              </a:rPr>
              <a:t>	</a:t>
            </a:r>
            <a:endParaRPr lang="ru-RU" sz="3200" dirty="0"/>
          </a:p>
        </p:txBody>
      </p:sp>
      <p:sp>
        <p:nvSpPr>
          <p:cNvPr id="17" name="Прямоугольник 16"/>
          <p:cNvSpPr/>
          <p:nvPr userDrawn="1"/>
        </p:nvSpPr>
        <p:spPr>
          <a:xfrm rot="16200000">
            <a:off x="8325079" y="3545607"/>
            <a:ext cx="628194" cy="666752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 userDrawn="1"/>
        </p:nvSpPr>
        <p:spPr>
          <a:xfrm rot="16200000">
            <a:off x="8325081" y="4217786"/>
            <a:ext cx="628194" cy="666752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Прямоугольник 18"/>
          <p:cNvSpPr/>
          <p:nvPr userDrawn="1"/>
        </p:nvSpPr>
        <p:spPr>
          <a:xfrm rot="16200000">
            <a:off x="8325076" y="4889963"/>
            <a:ext cx="628194" cy="666754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Прямоугольник 19"/>
          <p:cNvSpPr/>
          <p:nvPr userDrawn="1"/>
        </p:nvSpPr>
        <p:spPr>
          <a:xfrm rot="16200000">
            <a:off x="8325079" y="5562142"/>
            <a:ext cx="628194" cy="666752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Текст 15"/>
          <p:cNvSpPr>
            <a:spLocks noGrp="1"/>
          </p:cNvSpPr>
          <p:nvPr>
            <p:ph type="body" sz="quarter" idx="11" hasCustomPrompt="1"/>
          </p:nvPr>
        </p:nvSpPr>
        <p:spPr>
          <a:xfrm>
            <a:off x="300038" y="855663"/>
            <a:ext cx="8653462" cy="2652712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ru-RU" dirty="0" smtClean="0"/>
              <a:t>Формулировка вопроса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quarter" idx="12" hasCustomPrompt="1"/>
          </p:nvPr>
        </p:nvSpPr>
        <p:spPr>
          <a:xfrm>
            <a:off x="274638" y="3590925"/>
            <a:ext cx="7988300" cy="582613"/>
          </a:xfrm>
        </p:spPr>
        <p:txBody>
          <a:bodyPr/>
          <a:lstStyle>
            <a:lvl2pPr>
              <a:defRPr/>
            </a:lvl2pPr>
          </a:lstStyle>
          <a:p>
            <a:pPr lvl="1"/>
            <a:r>
              <a:rPr lang="ru-RU" dirty="0" smtClean="0"/>
              <a:t>Ответ 1</a:t>
            </a:r>
          </a:p>
        </p:txBody>
      </p:sp>
      <p:sp>
        <p:nvSpPr>
          <p:cNvPr id="26" name="Текст 24"/>
          <p:cNvSpPr>
            <a:spLocks noGrp="1"/>
          </p:cNvSpPr>
          <p:nvPr>
            <p:ph type="body" sz="quarter" idx="13" hasCustomPrompt="1"/>
          </p:nvPr>
        </p:nvSpPr>
        <p:spPr>
          <a:xfrm>
            <a:off x="282950" y="4264256"/>
            <a:ext cx="7988300" cy="582613"/>
          </a:xfrm>
        </p:spPr>
        <p:txBody>
          <a:bodyPr/>
          <a:lstStyle>
            <a:lvl2pPr>
              <a:defRPr/>
            </a:lvl2pPr>
          </a:lstStyle>
          <a:p>
            <a:pPr lvl="1"/>
            <a:r>
              <a:rPr lang="ru-RU" dirty="0" smtClean="0"/>
              <a:t>Ответ 2</a:t>
            </a:r>
          </a:p>
        </p:txBody>
      </p:sp>
      <p:sp>
        <p:nvSpPr>
          <p:cNvPr id="27" name="Текст 24"/>
          <p:cNvSpPr>
            <a:spLocks noGrp="1"/>
          </p:cNvSpPr>
          <p:nvPr>
            <p:ph type="body" sz="quarter" idx="14" hasCustomPrompt="1"/>
          </p:nvPr>
        </p:nvSpPr>
        <p:spPr>
          <a:xfrm>
            <a:off x="299576" y="4929274"/>
            <a:ext cx="7988300" cy="582613"/>
          </a:xfrm>
        </p:spPr>
        <p:txBody>
          <a:bodyPr/>
          <a:lstStyle>
            <a:lvl2pPr>
              <a:defRPr baseline="0"/>
            </a:lvl2pPr>
          </a:lstStyle>
          <a:p>
            <a:pPr lvl="1"/>
            <a:r>
              <a:rPr lang="ru-RU" dirty="0" smtClean="0"/>
              <a:t>Ответ 3</a:t>
            </a:r>
          </a:p>
        </p:txBody>
      </p:sp>
      <p:sp>
        <p:nvSpPr>
          <p:cNvPr id="28" name="Текст 24"/>
          <p:cNvSpPr>
            <a:spLocks noGrp="1"/>
          </p:cNvSpPr>
          <p:nvPr>
            <p:ph type="body" sz="quarter" idx="15" hasCustomPrompt="1"/>
          </p:nvPr>
        </p:nvSpPr>
        <p:spPr>
          <a:xfrm>
            <a:off x="307889" y="5602605"/>
            <a:ext cx="7988300" cy="582613"/>
          </a:xfrm>
        </p:spPr>
        <p:txBody>
          <a:bodyPr/>
          <a:lstStyle>
            <a:lvl2pPr>
              <a:defRPr/>
            </a:lvl2pPr>
          </a:lstStyle>
          <a:p>
            <a:pPr lvl="1"/>
            <a:r>
              <a:rPr lang="ru-RU" dirty="0" smtClean="0"/>
              <a:t>Ответ 4</a:t>
            </a:r>
          </a:p>
        </p:txBody>
      </p:sp>
      <p:sp>
        <p:nvSpPr>
          <p:cNvPr id="22" name="Овал 21"/>
          <p:cNvSpPr/>
          <p:nvPr userDrawn="1"/>
        </p:nvSpPr>
        <p:spPr>
          <a:xfrm>
            <a:off x="7955280" y="4484562"/>
            <a:ext cx="166255" cy="166255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controls>
      <p:control spid="4098" r:id="rId2" imgW="1076400" imgH="495360"/>
      <p:control spid="4099" r:id="rId3" imgW="1352520" imgH="495360"/>
      <p:control spid="4101" r:id="rId4" imgW="990720" imgH="219240"/>
      <p:control spid="4102" r:id="rId5" imgW="590400" imgH="552600"/>
      <p:control spid="4103" r:id="rId6" imgW="590400" imgH="552600"/>
      <p:control spid="4104" r:id="rId7" imgW="590400" imgH="552600"/>
      <p:control spid="4105" r:id="rId8" imgW="590400" imgH="552600"/>
    </p:controls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</p:bldLst>
  </p:timing>
  <p:hf sldNum="0" hdr="0" ft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твет №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с одним вырезанным скругленным углом 4"/>
          <p:cNvSpPr/>
          <p:nvPr userDrawn="1"/>
        </p:nvSpPr>
        <p:spPr>
          <a:xfrm rot="16200000" flipH="1">
            <a:off x="1746250" y="-857250"/>
            <a:ext cx="5778500" cy="9017000"/>
          </a:xfrm>
          <a:prstGeom prst="snipRoundRect">
            <a:avLst>
              <a:gd name="adj1" fmla="val 2513"/>
              <a:gd name="adj2" fmla="val 0"/>
            </a:avLst>
          </a:prstGeom>
          <a:solidFill>
            <a:schemeClr val="accent1">
              <a:lumMod val="20000"/>
              <a:lumOff val="80000"/>
            </a:schemeClr>
          </a:solidFill>
          <a:ln w="9525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Прямоугольник с одним скругленным углом 20"/>
          <p:cNvSpPr/>
          <p:nvPr userDrawn="1"/>
        </p:nvSpPr>
        <p:spPr>
          <a:xfrm flipH="1">
            <a:off x="124691" y="764771"/>
            <a:ext cx="8961116" cy="5677593"/>
          </a:xfrm>
          <a:prstGeom prst="round1Rect">
            <a:avLst>
              <a:gd name="adj" fmla="val 2682"/>
            </a:avLst>
          </a:prstGeom>
          <a:solidFill>
            <a:schemeClr val="tx2">
              <a:lumMod val="20000"/>
              <a:lumOff val="8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3200" dirty="0" smtClean="0">
                <a:solidFill>
                  <a:schemeClr val="tx1"/>
                </a:solidFill>
              </a:rPr>
              <a:t>	</a:t>
            </a:r>
            <a:endParaRPr lang="ru-RU" sz="3200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-6350" y="6492875"/>
            <a:ext cx="1066800" cy="365125"/>
          </a:xfrm>
        </p:spPr>
        <p:txBody>
          <a:bodyPr/>
          <a:lstStyle/>
          <a:p>
            <a:fld id="{18B78308-FE41-41FB-AAB2-D0B650B6D381}" type="datetimeFigureOut">
              <a:rPr lang="ru-RU" smtClean="0"/>
              <a:pPr/>
              <a:t>24.11.2018</a:t>
            </a:fld>
            <a:endParaRPr lang="ru-RU"/>
          </a:p>
        </p:txBody>
      </p:sp>
      <p:sp>
        <p:nvSpPr>
          <p:cNvPr id="6" name="TextBox 5"/>
          <p:cNvSpPr txBox="1"/>
          <p:nvPr userDrawn="1"/>
        </p:nvSpPr>
        <p:spPr>
          <a:xfrm>
            <a:off x="-6350" y="-66504"/>
            <a:ext cx="137890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b="1" cap="none" spc="0" dirty="0" smtClean="0">
                <a:ln w="18000">
                  <a:solidFill>
                    <a:schemeClr val="accent6">
                      <a:lumMod val="60000"/>
                      <a:lumOff val="40000"/>
                    </a:schemeClr>
                  </a:solidFill>
                  <a:prstDash val="solid"/>
                  <a:miter lim="800000"/>
                </a:ln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Тест</a:t>
            </a:r>
            <a:endParaRPr lang="ru-RU" sz="5400" b="1" cap="none" spc="0" dirty="0">
              <a:ln w="18000">
                <a:solidFill>
                  <a:schemeClr val="accent6">
                    <a:lumMod val="60000"/>
                    <a:lumOff val="40000"/>
                  </a:schemeClr>
                </a:solidFill>
                <a:prstDash val="solid"/>
                <a:miter lim="800000"/>
              </a:ln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287651" y="5578287"/>
            <a:ext cx="7968581" cy="627047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dirty="0" smtClean="0"/>
              <a:t>	</a:t>
            </a:r>
            <a:endParaRPr lang="ru-RU" sz="2800" dirty="0"/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290944" y="4904284"/>
            <a:ext cx="7965289" cy="634659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dirty="0" smtClean="0"/>
              <a:t>	</a:t>
            </a:r>
            <a:endParaRPr lang="ru-RU" sz="2800" dirty="0"/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290945" y="4243592"/>
            <a:ext cx="7965288" cy="628962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dirty="0" smtClean="0"/>
              <a:t>	</a:t>
            </a:r>
            <a:endParaRPr lang="ru-RU" sz="2800" dirty="0"/>
          </a:p>
        </p:txBody>
      </p:sp>
      <p:sp>
        <p:nvSpPr>
          <p:cNvPr id="10" name="Прямоугольник 9"/>
          <p:cNvSpPr/>
          <p:nvPr userDrawn="1"/>
        </p:nvSpPr>
        <p:spPr>
          <a:xfrm>
            <a:off x="282634" y="3576415"/>
            <a:ext cx="7973034" cy="621436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2800" dirty="0" smtClean="0">
                <a:solidFill>
                  <a:schemeClr val="tx1"/>
                </a:solidFill>
              </a:rPr>
              <a:t>	</a:t>
            </a:r>
            <a:endParaRPr lang="en-US" sz="2800" dirty="0" smtClean="0">
              <a:solidFill>
                <a:schemeClr val="tx1"/>
              </a:solidFill>
            </a:endParaRPr>
          </a:p>
        </p:txBody>
      </p:sp>
      <p:sp>
        <p:nvSpPr>
          <p:cNvPr id="11" name="Прямоугольник с одним скругленным углом 10"/>
          <p:cNvSpPr/>
          <p:nvPr userDrawn="1"/>
        </p:nvSpPr>
        <p:spPr>
          <a:xfrm flipH="1">
            <a:off x="290944" y="856211"/>
            <a:ext cx="8681598" cy="2651760"/>
          </a:xfrm>
          <a:prstGeom prst="round1Rect">
            <a:avLst>
              <a:gd name="adj" fmla="val 0"/>
            </a:avLst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3200" dirty="0" smtClean="0">
                <a:solidFill>
                  <a:schemeClr val="tx1"/>
                </a:solidFill>
              </a:rPr>
              <a:t>	</a:t>
            </a:r>
            <a:endParaRPr lang="ru-RU" sz="3200" dirty="0"/>
          </a:p>
        </p:txBody>
      </p:sp>
      <p:sp>
        <p:nvSpPr>
          <p:cNvPr id="17" name="Прямоугольник 16"/>
          <p:cNvSpPr/>
          <p:nvPr userDrawn="1"/>
        </p:nvSpPr>
        <p:spPr>
          <a:xfrm rot="16200000">
            <a:off x="8325079" y="3545607"/>
            <a:ext cx="628194" cy="666752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 userDrawn="1"/>
        </p:nvSpPr>
        <p:spPr>
          <a:xfrm rot="16200000">
            <a:off x="8325081" y="4217786"/>
            <a:ext cx="628194" cy="666752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Прямоугольник 18"/>
          <p:cNvSpPr/>
          <p:nvPr userDrawn="1"/>
        </p:nvSpPr>
        <p:spPr>
          <a:xfrm rot="16200000">
            <a:off x="8325076" y="4889963"/>
            <a:ext cx="628194" cy="666754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Прямоугольник 19"/>
          <p:cNvSpPr/>
          <p:nvPr userDrawn="1"/>
        </p:nvSpPr>
        <p:spPr>
          <a:xfrm rot="16200000">
            <a:off x="8325079" y="5562142"/>
            <a:ext cx="628194" cy="666752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Текст 15"/>
          <p:cNvSpPr>
            <a:spLocks noGrp="1"/>
          </p:cNvSpPr>
          <p:nvPr>
            <p:ph type="body" sz="quarter" idx="11" hasCustomPrompt="1"/>
          </p:nvPr>
        </p:nvSpPr>
        <p:spPr>
          <a:xfrm>
            <a:off x="300038" y="855663"/>
            <a:ext cx="8653462" cy="2652712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ru-RU" dirty="0" smtClean="0"/>
              <a:t>Формулировка вопроса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quarter" idx="12" hasCustomPrompt="1"/>
          </p:nvPr>
        </p:nvSpPr>
        <p:spPr>
          <a:xfrm>
            <a:off x="274638" y="3590925"/>
            <a:ext cx="7988300" cy="582613"/>
          </a:xfrm>
        </p:spPr>
        <p:txBody>
          <a:bodyPr/>
          <a:lstStyle>
            <a:lvl2pPr>
              <a:defRPr/>
            </a:lvl2pPr>
          </a:lstStyle>
          <a:p>
            <a:pPr lvl="1"/>
            <a:r>
              <a:rPr lang="ru-RU" dirty="0" smtClean="0"/>
              <a:t>Ответ 1</a:t>
            </a:r>
          </a:p>
        </p:txBody>
      </p:sp>
      <p:sp>
        <p:nvSpPr>
          <p:cNvPr id="26" name="Текст 24"/>
          <p:cNvSpPr>
            <a:spLocks noGrp="1"/>
          </p:cNvSpPr>
          <p:nvPr>
            <p:ph type="body" sz="quarter" idx="13" hasCustomPrompt="1"/>
          </p:nvPr>
        </p:nvSpPr>
        <p:spPr>
          <a:xfrm>
            <a:off x="282950" y="4264256"/>
            <a:ext cx="7988300" cy="582613"/>
          </a:xfrm>
        </p:spPr>
        <p:txBody>
          <a:bodyPr/>
          <a:lstStyle>
            <a:lvl2pPr>
              <a:defRPr/>
            </a:lvl2pPr>
          </a:lstStyle>
          <a:p>
            <a:pPr lvl="1"/>
            <a:r>
              <a:rPr lang="ru-RU" dirty="0" smtClean="0"/>
              <a:t>Ответ 2</a:t>
            </a:r>
          </a:p>
        </p:txBody>
      </p:sp>
      <p:sp>
        <p:nvSpPr>
          <p:cNvPr id="27" name="Текст 24"/>
          <p:cNvSpPr>
            <a:spLocks noGrp="1"/>
          </p:cNvSpPr>
          <p:nvPr>
            <p:ph type="body" sz="quarter" idx="14" hasCustomPrompt="1"/>
          </p:nvPr>
        </p:nvSpPr>
        <p:spPr>
          <a:xfrm>
            <a:off x="299576" y="4929274"/>
            <a:ext cx="7988300" cy="582613"/>
          </a:xfrm>
        </p:spPr>
        <p:txBody>
          <a:bodyPr/>
          <a:lstStyle>
            <a:lvl2pPr>
              <a:defRPr baseline="0"/>
            </a:lvl2pPr>
          </a:lstStyle>
          <a:p>
            <a:pPr lvl="1"/>
            <a:r>
              <a:rPr lang="ru-RU" dirty="0" smtClean="0"/>
              <a:t>Ответ 3</a:t>
            </a:r>
          </a:p>
        </p:txBody>
      </p:sp>
      <p:sp>
        <p:nvSpPr>
          <p:cNvPr id="28" name="Текст 24"/>
          <p:cNvSpPr>
            <a:spLocks noGrp="1"/>
          </p:cNvSpPr>
          <p:nvPr>
            <p:ph type="body" sz="quarter" idx="15" hasCustomPrompt="1"/>
          </p:nvPr>
        </p:nvSpPr>
        <p:spPr>
          <a:xfrm>
            <a:off x="307889" y="5602605"/>
            <a:ext cx="7988300" cy="582613"/>
          </a:xfrm>
        </p:spPr>
        <p:txBody>
          <a:bodyPr/>
          <a:lstStyle>
            <a:lvl2pPr>
              <a:defRPr/>
            </a:lvl2pPr>
          </a:lstStyle>
          <a:p>
            <a:pPr lvl="1"/>
            <a:r>
              <a:rPr lang="ru-RU" dirty="0" smtClean="0"/>
              <a:t>Ответ 4</a:t>
            </a:r>
          </a:p>
        </p:txBody>
      </p:sp>
      <p:sp>
        <p:nvSpPr>
          <p:cNvPr id="22" name="Овал 21"/>
          <p:cNvSpPr/>
          <p:nvPr userDrawn="1"/>
        </p:nvSpPr>
        <p:spPr>
          <a:xfrm>
            <a:off x="7955280" y="5161895"/>
            <a:ext cx="166255" cy="166255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controls>
      <p:control spid="5122" r:id="rId2" imgW="1076400" imgH="495360"/>
      <p:control spid="5123" r:id="rId3" imgW="1352520" imgH="495360"/>
      <p:control spid="5125" r:id="rId4" imgW="990720" imgH="219240"/>
      <p:control spid="5126" r:id="rId5" imgW="590400" imgH="552600"/>
      <p:control spid="5127" r:id="rId6" imgW="590400" imgH="552600"/>
      <p:control spid="5128" r:id="rId7" imgW="590400" imgH="552600"/>
      <p:control spid="5129" r:id="rId8" imgW="590400" imgH="552600"/>
    </p:controls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</p:bldLst>
  </p:timing>
  <p:hf sldNum="0" hdr="0" ftr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твет №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с одним вырезанным скругленным углом 4"/>
          <p:cNvSpPr/>
          <p:nvPr userDrawn="1"/>
        </p:nvSpPr>
        <p:spPr>
          <a:xfrm rot="16200000" flipH="1">
            <a:off x="1746250" y="-857250"/>
            <a:ext cx="5778500" cy="9017000"/>
          </a:xfrm>
          <a:prstGeom prst="snipRoundRect">
            <a:avLst>
              <a:gd name="adj1" fmla="val 2513"/>
              <a:gd name="adj2" fmla="val 0"/>
            </a:avLst>
          </a:prstGeom>
          <a:solidFill>
            <a:schemeClr val="accent1">
              <a:lumMod val="20000"/>
              <a:lumOff val="80000"/>
            </a:schemeClr>
          </a:solidFill>
          <a:ln w="9525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Прямоугольник с одним скругленным углом 20"/>
          <p:cNvSpPr/>
          <p:nvPr userDrawn="1"/>
        </p:nvSpPr>
        <p:spPr>
          <a:xfrm flipH="1">
            <a:off x="124691" y="764771"/>
            <a:ext cx="8961116" cy="5677593"/>
          </a:xfrm>
          <a:prstGeom prst="round1Rect">
            <a:avLst>
              <a:gd name="adj" fmla="val 2682"/>
            </a:avLst>
          </a:prstGeom>
          <a:solidFill>
            <a:schemeClr val="tx2">
              <a:lumMod val="20000"/>
              <a:lumOff val="8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3200" dirty="0" smtClean="0">
                <a:solidFill>
                  <a:schemeClr val="tx1"/>
                </a:solidFill>
              </a:rPr>
              <a:t>	</a:t>
            </a:r>
            <a:endParaRPr lang="ru-RU" sz="3200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-6350" y="6492875"/>
            <a:ext cx="1066800" cy="365125"/>
          </a:xfrm>
        </p:spPr>
        <p:txBody>
          <a:bodyPr/>
          <a:lstStyle/>
          <a:p>
            <a:fld id="{18B78308-FE41-41FB-AAB2-D0B650B6D381}" type="datetimeFigureOut">
              <a:rPr lang="ru-RU" smtClean="0"/>
              <a:pPr/>
              <a:t>24.11.2018</a:t>
            </a:fld>
            <a:endParaRPr lang="ru-RU"/>
          </a:p>
        </p:txBody>
      </p:sp>
      <p:sp>
        <p:nvSpPr>
          <p:cNvPr id="6" name="TextBox 5"/>
          <p:cNvSpPr txBox="1"/>
          <p:nvPr userDrawn="1"/>
        </p:nvSpPr>
        <p:spPr>
          <a:xfrm>
            <a:off x="-6350" y="-66504"/>
            <a:ext cx="137890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b="1" cap="none" spc="0" dirty="0" smtClean="0">
                <a:ln w="18000">
                  <a:solidFill>
                    <a:schemeClr val="accent6">
                      <a:lumMod val="60000"/>
                      <a:lumOff val="40000"/>
                    </a:schemeClr>
                  </a:solidFill>
                  <a:prstDash val="solid"/>
                  <a:miter lim="800000"/>
                </a:ln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Тест</a:t>
            </a:r>
            <a:endParaRPr lang="ru-RU" sz="5400" b="1" cap="none" spc="0" dirty="0">
              <a:ln w="18000">
                <a:solidFill>
                  <a:schemeClr val="accent6">
                    <a:lumMod val="60000"/>
                    <a:lumOff val="40000"/>
                  </a:schemeClr>
                </a:solidFill>
                <a:prstDash val="solid"/>
                <a:miter lim="800000"/>
              </a:ln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287651" y="5578287"/>
            <a:ext cx="7968581" cy="627047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dirty="0" smtClean="0"/>
              <a:t>	</a:t>
            </a:r>
            <a:endParaRPr lang="ru-RU" sz="2800" dirty="0"/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290944" y="4904284"/>
            <a:ext cx="7965289" cy="634659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dirty="0" smtClean="0"/>
              <a:t>	</a:t>
            </a:r>
            <a:endParaRPr lang="ru-RU" sz="2800" dirty="0"/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290945" y="4243592"/>
            <a:ext cx="7965288" cy="628962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dirty="0" smtClean="0"/>
              <a:t>	</a:t>
            </a:r>
            <a:endParaRPr lang="ru-RU" sz="2800" dirty="0"/>
          </a:p>
        </p:txBody>
      </p:sp>
      <p:sp>
        <p:nvSpPr>
          <p:cNvPr id="10" name="Прямоугольник 9"/>
          <p:cNvSpPr/>
          <p:nvPr userDrawn="1"/>
        </p:nvSpPr>
        <p:spPr>
          <a:xfrm>
            <a:off x="282634" y="3576415"/>
            <a:ext cx="7973034" cy="621436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2800" dirty="0" smtClean="0">
                <a:solidFill>
                  <a:schemeClr val="tx1"/>
                </a:solidFill>
              </a:rPr>
              <a:t>	</a:t>
            </a:r>
            <a:endParaRPr lang="en-US" sz="2800" dirty="0" smtClean="0">
              <a:solidFill>
                <a:schemeClr val="tx1"/>
              </a:solidFill>
            </a:endParaRPr>
          </a:p>
        </p:txBody>
      </p:sp>
      <p:sp>
        <p:nvSpPr>
          <p:cNvPr id="11" name="Прямоугольник с одним скругленным углом 10"/>
          <p:cNvSpPr/>
          <p:nvPr userDrawn="1"/>
        </p:nvSpPr>
        <p:spPr>
          <a:xfrm flipH="1">
            <a:off x="290944" y="856211"/>
            <a:ext cx="8681598" cy="2651760"/>
          </a:xfrm>
          <a:prstGeom prst="round1Rect">
            <a:avLst>
              <a:gd name="adj" fmla="val 0"/>
            </a:avLst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3200" dirty="0" smtClean="0">
                <a:solidFill>
                  <a:schemeClr val="tx1"/>
                </a:solidFill>
              </a:rPr>
              <a:t>	</a:t>
            </a:r>
            <a:endParaRPr lang="ru-RU" sz="3200" dirty="0"/>
          </a:p>
        </p:txBody>
      </p:sp>
      <p:sp>
        <p:nvSpPr>
          <p:cNvPr id="17" name="Прямоугольник 16"/>
          <p:cNvSpPr/>
          <p:nvPr userDrawn="1"/>
        </p:nvSpPr>
        <p:spPr>
          <a:xfrm rot="16200000">
            <a:off x="8325079" y="3545607"/>
            <a:ext cx="628194" cy="666752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 userDrawn="1"/>
        </p:nvSpPr>
        <p:spPr>
          <a:xfrm rot="16200000">
            <a:off x="8325081" y="4217786"/>
            <a:ext cx="628194" cy="666752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Прямоугольник 18"/>
          <p:cNvSpPr/>
          <p:nvPr userDrawn="1"/>
        </p:nvSpPr>
        <p:spPr>
          <a:xfrm rot="16200000">
            <a:off x="8325076" y="4889963"/>
            <a:ext cx="628194" cy="666754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Прямоугольник 19"/>
          <p:cNvSpPr/>
          <p:nvPr userDrawn="1"/>
        </p:nvSpPr>
        <p:spPr>
          <a:xfrm rot="16200000">
            <a:off x="8325079" y="5562142"/>
            <a:ext cx="628194" cy="666752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Текст 15"/>
          <p:cNvSpPr>
            <a:spLocks noGrp="1"/>
          </p:cNvSpPr>
          <p:nvPr>
            <p:ph type="body" sz="quarter" idx="11" hasCustomPrompt="1"/>
          </p:nvPr>
        </p:nvSpPr>
        <p:spPr>
          <a:xfrm>
            <a:off x="300038" y="855663"/>
            <a:ext cx="8653462" cy="2652712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ru-RU" dirty="0" smtClean="0"/>
              <a:t>Формулировка вопроса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quarter" idx="12" hasCustomPrompt="1"/>
          </p:nvPr>
        </p:nvSpPr>
        <p:spPr>
          <a:xfrm>
            <a:off x="274638" y="3590925"/>
            <a:ext cx="7988300" cy="582613"/>
          </a:xfrm>
        </p:spPr>
        <p:txBody>
          <a:bodyPr/>
          <a:lstStyle>
            <a:lvl2pPr>
              <a:defRPr/>
            </a:lvl2pPr>
          </a:lstStyle>
          <a:p>
            <a:pPr lvl="1"/>
            <a:r>
              <a:rPr lang="ru-RU" dirty="0" smtClean="0"/>
              <a:t>Ответ 1</a:t>
            </a:r>
          </a:p>
        </p:txBody>
      </p:sp>
      <p:sp>
        <p:nvSpPr>
          <p:cNvPr id="26" name="Текст 24"/>
          <p:cNvSpPr>
            <a:spLocks noGrp="1"/>
          </p:cNvSpPr>
          <p:nvPr>
            <p:ph type="body" sz="quarter" idx="13" hasCustomPrompt="1"/>
          </p:nvPr>
        </p:nvSpPr>
        <p:spPr>
          <a:xfrm>
            <a:off x="282950" y="4264256"/>
            <a:ext cx="7988300" cy="582613"/>
          </a:xfrm>
        </p:spPr>
        <p:txBody>
          <a:bodyPr/>
          <a:lstStyle>
            <a:lvl2pPr>
              <a:defRPr/>
            </a:lvl2pPr>
          </a:lstStyle>
          <a:p>
            <a:pPr lvl="1"/>
            <a:r>
              <a:rPr lang="ru-RU" dirty="0" smtClean="0"/>
              <a:t>Ответ 2</a:t>
            </a:r>
          </a:p>
        </p:txBody>
      </p:sp>
      <p:sp>
        <p:nvSpPr>
          <p:cNvPr id="27" name="Текст 24"/>
          <p:cNvSpPr>
            <a:spLocks noGrp="1"/>
          </p:cNvSpPr>
          <p:nvPr>
            <p:ph type="body" sz="quarter" idx="14" hasCustomPrompt="1"/>
          </p:nvPr>
        </p:nvSpPr>
        <p:spPr>
          <a:xfrm>
            <a:off x="299576" y="4929274"/>
            <a:ext cx="7988300" cy="582613"/>
          </a:xfrm>
        </p:spPr>
        <p:txBody>
          <a:bodyPr/>
          <a:lstStyle>
            <a:lvl2pPr>
              <a:defRPr baseline="0"/>
            </a:lvl2pPr>
          </a:lstStyle>
          <a:p>
            <a:pPr lvl="1"/>
            <a:r>
              <a:rPr lang="ru-RU" dirty="0" smtClean="0"/>
              <a:t>Ответ 3</a:t>
            </a:r>
          </a:p>
        </p:txBody>
      </p:sp>
      <p:sp>
        <p:nvSpPr>
          <p:cNvPr id="28" name="Текст 24"/>
          <p:cNvSpPr>
            <a:spLocks noGrp="1"/>
          </p:cNvSpPr>
          <p:nvPr>
            <p:ph type="body" sz="quarter" idx="15" hasCustomPrompt="1"/>
          </p:nvPr>
        </p:nvSpPr>
        <p:spPr>
          <a:xfrm>
            <a:off x="307889" y="5602605"/>
            <a:ext cx="7988300" cy="582613"/>
          </a:xfrm>
        </p:spPr>
        <p:txBody>
          <a:bodyPr/>
          <a:lstStyle>
            <a:lvl2pPr>
              <a:defRPr/>
            </a:lvl2pPr>
          </a:lstStyle>
          <a:p>
            <a:pPr lvl="1"/>
            <a:r>
              <a:rPr lang="ru-RU" dirty="0" smtClean="0"/>
              <a:t>Ответ 4</a:t>
            </a:r>
          </a:p>
        </p:txBody>
      </p:sp>
      <p:sp>
        <p:nvSpPr>
          <p:cNvPr id="22" name="Овал 21"/>
          <p:cNvSpPr/>
          <p:nvPr userDrawn="1"/>
        </p:nvSpPr>
        <p:spPr>
          <a:xfrm>
            <a:off x="7955280" y="5822296"/>
            <a:ext cx="166255" cy="166255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controls>
      <p:control spid="6146" r:id="rId2" imgW="1076400" imgH="495360"/>
      <p:control spid="6147" r:id="rId3" imgW="1352520" imgH="495360"/>
      <p:control spid="6149" r:id="rId4" imgW="990720" imgH="219240"/>
      <p:control spid="6150" r:id="rId5" imgW="590400" imgH="552600"/>
      <p:control spid="6151" r:id="rId6" imgW="590400" imgH="552600"/>
      <p:control spid="6152" r:id="rId7" imgW="590400" imgH="552600"/>
      <p:control spid="6153" r:id="rId8" imgW="590400" imgH="552600"/>
    </p:controls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</p:bldLst>
  </p:timing>
  <p:hf sldNum="0" hdr="0" ftr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Ито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с одним вырезанным скругленным углом 4"/>
          <p:cNvSpPr/>
          <p:nvPr userDrawn="1"/>
        </p:nvSpPr>
        <p:spPr>
          <a:xfrm rot="16200000" flipH="1">
            <a:off x="1746250" y="-857250"/>
            <a:ext cx="5778500" cy="9017000"/>
          </a:xfrm>
          <a:prstGeom prst="snipRoundRect">
            <a:avLst>
              <a:gd name="adj1" fmla="val 2513"/>
              <a:gd name="adj2" fmla="val 0"/>
            </a:avLst>
          </a:prstGeom>
          <a:solidFill>
            <a:schemeClr val="accent1">
              <a:lumMod val="20000"/>
              <a:lumOff val="80000"/>
            </a:schemeClr>
          </a:solidFill>
          <a:ln w="9525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Прямоугольник с одним скругленным углом 20"/>
          <p:cNvSpPr/>
          <p:nvPr userDrawn="1"/>
        </p:nvSpPr>
        <p:spPr>
          <a:xfrm flipH="1">
            <a:off x="124691" y="764771"/>
            <a:ext cx="8961116" cy="5677593"/>
          </a:xfrm>
          <a:prstGeom prst="round1Rect">
            <a:avLst>
              <a:gd name="adj" fmla="val 2682"/>
            </a:avLst>
          </a:prstGeom>
          <a:solidFill>
            <a:schemeClr val="tx2">
              <a:lumMod val="20000"/>
              <a:lumOff val="8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3200" dirty="0" smtClean="0">
                <a:solidFill>
                  <a:schemeClr val="tx1"/>
                </a:solidFill>
              </a:rPr>
              <a:t>	</a:t>
            </a:r>
            <a:endParaRPr lang="ru-RU" sz="3200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-6350" y="6492875"/>
            <a:ext cx="1066800" cy="365125"/>
          </a:xfrm>
        </p:spPr>
        <p:txBody>
          <a:bodyPr/>
          <a:lstStyle/>
          <a:p>
            <a:fld id="{18B78308-FE41-41FB-AAB2-D0B650B6D381}" type="datetimeFigureOut">
              <a:rPr lang="ru-RU" smtClean="0"/>
              <a:pPr/>
              <a:t>24.11.2018</a:t>
            </a:fld>
            <a:endParaRPr lang="ru-RU"/>
          </a:p>
        </p:txBody>
      </p:sp>
      <p:sp>
        <p:nvSpPr>
          <p:cNvPr id="6" name="TextBox 5"/>
          <p:cNvSpPr txBox="1"/>
          <p:nvPr userDrawn="1"/>
        </p:nvSpPr>
        <p:spPr>
          <a:xfrm>
            <a:off x="-6350" y="-66504"/>
            <a:ext cx="137890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b="1" cap="none" spc="0" dirty="0" smtClean="0">
                <a:ln w="18000">
                  <a:solidFill>
                    <a:schemeClr val="accent6">
                      <a:lumMod val="60000"/>
                      <a:lumOff val="40000"/>
                    </a:schemeClr>
                  </a:solidFill>
                  <a:prstDash val="solid"/>
                  <a:miter lim="800000"/>
                </a:ln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Тест</a:t>
            </a:r>
            <a:endParaRPr lang="ru-RU" sz="5400" b="1" cap="none" spc="0" dirty="0">
              <a:ln w="18000">
                <a:solidFill>
                  <a:schemeClr val="accent6">
                    <a:lumMod val="60000"/>
                    <a:lumOff val="40000"/>
                  </a:schemeClr>
                </a:solidFill>
                <a:prstDash val="solid"/>
                <a:miter lim="800000"/>
              </a:ln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11" name="Прямоугольник с одним скругленным углом 10"/>
          <p:cNvSpPr/>
          <p:nvPr userDrawn="1"/>
        </p:nvSpPr>
        <p:spPr>
          <a:xfrm flipH="1">
            <a:off x="290944" y="856210"/>
            <a:ext cx="8681598" cy="5436525"/>
          </a:xfrm>
          <a:prstGeom prst="round1Rect">
            <a:avLst>
              <a:gd name="adj" fmla="val 0"/>
            </a:avLst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3200" dirty="0" smtClean="0">
                <a:solidFill>
                  <a:schemeClr val="tx1"/>
                </a:solidFill>
              </a:rPr>
              <a:t>	</a:t>
            </a:r>
            <a:endParaRPr lang="ru-RU" sz="3200" dirty="0"/>
          </a:p>
        </p:txBody>
      </p:sp>
      <p:sp>
        <p:nvSpPr>
          <p:cNvPr id="23" name="TextBox 22"/>
          <p:cNvSpPr txBox="1"/>
          <p:nvPr userDrawn="1"/>
        </p:nvSpPr>
        <p:spPr>
          <a:xfrm>
            <a:off x="290946" y="872836"/>
            <a:ext cx="867848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4800" spc="-150" dirty="0" smtClean="0">
                <a:solidFill>
                  <a:schemeClr val="tx1"/>
                </a:solidFill>
              </a:rPr>
              <a:t>Анализ работы с тестом</a:t>
            </a:r>
            <a:endParaRPr lang="ru-RU" sz="3600" spc="-150" dirty="0" smtClean="0">
              <a:solidFill>
                <a:schemeClr val="tx1"/>
              </a:solidFill>
            </a:endParaRPr>
          </a:p>
        </p:txBody>
      </p:sp>
    </p:spTree>
    <p:controls>
      <p:control spid="8196" r:id="rId2" imgW="981000" imgH="219240"/>
      <p:control spid="8201" r:id="rId3" imgW="5600880" imgH="800280"/>
      <p:control spid="8202" r:id="rId4" imgW="1209600" imgH="771480"/>
      <p:control spid="8203" r:id="rId5" imgW="5600880" imgH="800280"/>
      <p:control spid="8204" r:id="rId6" imgW="1209600" imgH="771480"/>
      <p:control spid="8205" r:id="rId7" imgW="5600880" imgH="800280"/>
      <p:control spid="8206" r:id="rId8" imgW="1209600" imgH="771480"/>
      <p:control spid="8207" r:id="rId9" imgW="5600880" imgH="800280"/>
      <p:control spid="8208" r:id="rId10" imgW="1209600" imgH="771480"/>
      <p:control spid="8209" r:id="rId11" imgW="3419640" imgH="800280"/>
      <p:control spid="8210" r:id="rId12" imgW="3419640" imgH="800280"/>
    </p:controls>
  </p:cSld>
  <p:clrMapOvr>
    <a:masterClrMapping/>
  </p:clrMapOvr>
  <p:transition advClick="0"/>
  <p:timing>
    <p:tnLst>
      <p:par>
        <p:cTn id="1" dur="indefinite" restart="never" nodeType="tmRoot"/>
      </p:par>
    </p:tnLst>
  </p:timing>
  <p:hf sldNum="0" hdr="0" ftr="0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B78308-FE41-41FB-AAB2-D0B650B6D381}" type="datetimeFigureOut">
              <a:rPr lang="ru-RU" smtClean="0"/>
              <a:pPr/>
              <a:t>24.11.2018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B830EF-4C9E-4C2A-9C15-B1668713B94D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5" r:id="rId2"/>
    <p:sldLayoutId id="2147483656" r:id="rId3"/>
    <p:sldLayoutId id="2147483657" r:id="rId4"/>
    <p:sldLayoutId id="2147483658" r:id="rId5"/>
    <p:sldLayoutId id="2147483660" r:id="rId6"/>
  </p:sldLayoutIdLst>
  <p:transition advClick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24.11.2018</a:t>
            </a:fld>
            <a:endParaRPr lang="ru-RU"/>
          </a:p>
        </p:txBody>
      </p:sp>
      <p:sp>
        <p:nvSpPr>
          <p:cNvPr id="11" name="Текст 10"/>
          <p:cNvSpPr>
            <a:spLocks noGrp="1"/>
          </p:cNvSpPr>
          <p:nvPr>
            <p:ph type="body" sz="quarter" idx="11"/>
          </p:nvPr>
        </p:nvSpPr>
        <p:spPr>
          <a:xfrm>
            <a:off x="615142" y="1397001"/>
            <a:ext cx="7930372" cy="2024626"/>
          </a:xfr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/>
          <a:lstStyle/>
          <a:p>
            <a:r>
              <a:rPr lang="ru-RU" b="1" dirty="0" smtClean="0"/>
              <a:t>Феодальная раздробленность</a:t>
            </a:r>
            <a:endParaRPr lang="ru-RU" dirty="0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2"/>
          </p:nvPr>
        </p:nvSpPr>
        <p:spPr>
          <a:xfrm>
            <a:off x="609600" y="4218038"/>
            <a:ext cx="4388941" cy="1481811"/>
          </a:xfrm>
          <a:scene3d>
            <a:camera prst="isometricOffAxis2Right"/>
            <a:lightRig rig="threePt" dir="t">
              <a:rot lat="0" lon="0" rev="1200000"/>
            </a:lightRig>
          </a:scene3d>
          <a:sp3d>
            <a:bevelT w="63500" h="25400"/>
          </a:sp3d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>
            <a:normAutofit lnSpcReduction="10000"/>
          </a:bodyPr>
          <a:lstStyle/>
          <a:p>
            <a:pPr algn="ctr"/>
            <a:r>
              <a:rPr lang="ru-RU" sz="2800" b="1" dirty="0" err="1" smtClean="0"/>
              <a:t>Эфендиев</a:t>
            </a:r>
            <a:r>
              <a:rPr lang="ru-RU" sz="2800" b="1" dirty="0" smtClean="0"/>
              <a:t> М.М.</a:t>
            </a:r>
          </a:p>
          <a:p>
            <a:pPr algn="ctr"/>
            <a:r>
              <a:rPr lang="ru-RU" sz="2800" b="1" dirty="0" smtClean="0"/>
              <a:t>МКОУ «</a:t>
            </a:r>
            <a:r>
              <a:rPr lang="ru-RU" sz="2800" b="1" dirty="0" err="1" smtClean="0"/>
              <a:t>Игалинская</a:t>
            </a:r>
            <a:r>
              <a:rPr lang="ru-RU" sz="2800" b="1" dirty="0" smtClean="0"/>
              <a:t> СОШ»</a:t>
            </a:r>
          </a:p>
          <a:p>
            <a:pPr algn="ctr"/>
            <a:r>
              <a:rPr lang="ru-RU" sz="2800" b="1" dirty="0" smtClean="0"/>
              <a:t>2017 </a:t>
            </a:r>
            <a:r>
              <a:rPr lang="ru-RU" sz="2800" b="1" dirty="0" smtClean="0"/>
              <a:t>год</a:t>
            </a:r>
            <a:endParaRPr lang="ru-RU" sz="2800" b="1" dirty="0"/>
          </a:p>
        </p:txBody>
      </p:sp>
      <p:sp>
        <p:nvSpPr>
          <p:cNvPr id="13" name="Текст 12"/>
          <p:cNvSpPr>
            <a:spLocks noGrp="1"/>
          </p:cNvSpPr>
          <p:nvPr>
            <p:ph type="body" sz="quarter" idx="13"/>
          </p:nvPr>
        </p:nvSpPr>
        <p:spPr>
          <a:xfrm>
            <a:off x="5497662" y="3744034"/>
            <a:ext cx="3009207" cy="1886990"/>
          </a:xfrm>
          <a:ln>
            <a:solidFill>
              <a:srgbClr val="FF0000"/>
            </a:solidFill>
          </a:ln>
          <a:effectLst>
            <a:outerShdw blurRad="40000" dist="23000" dir="5400000" rotWithShape="0">
              <a:srgbClr val="000000">
                <a:alpha val="35000"/>
              </a:srgbClr>
            </a:outerShdw>
            <a:softEdge rad="12700"/>
          </a:effectLst>
          <a:scene3d>
            <a:camera prst="isometricOffAxis1Top"/>
            <a:lightRig rig="threePt" dir="t"/>
          </a:scene3d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/>
          <a:lstStyle/>
          <a:p>
            <a:r>
              <a:rPr lang="ru-RU" dirty="0" smtClean="0"/>
              <a:t>8 класс</a:t>
            </a:r>
            <a:endParaRPr lang="ru-RU" dirty="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24.11.2018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ru-RU" dirty="0" smtClean="0"/>
              <a:t>9.</a:t>
            </a:r>
            <a:r>
              <a:rPr lang="ru-RU" i="1" dirty="0" smtClean="0"/>
              <a:t> Русские князья не раз сражались с немецко-шведскими рыцарями. Определите, где происходили битвы:</a:t>
            </a: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ru-RU" dirty="0" smtClean="0"/>
              <a:t>на р. Калке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ru-RU" smtClean="0"/>
              <a:t>на р. Неве</a:t>
            </a:r>
            <a:endParaRPr lang="ru-RU" dirty="0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ru-RU" dirty="0" smtClean="0"/>
              <a:t>на Чудском озере</a:t>
            </a:r>
            <a:endParaRPr lang="ru-RU" dirty="0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ru-RU" dirty="0" smtClean="0"/>
              <a:t>на </a:t>
            </a:r>
            <a:r>
              <a:rPr lang="ru-RU" dirty="0" err="1" smtClean="0"/>
              <a:t>р.Каяле</a:t>
            </a:r>
            <a:endParaRPr lang="ru-RU" dirty="0"/>
          </a:p>
        </p:txBody>
      </p:sp>
    </p:spTree>
  </p:cSld>
  <p:clrMapOvr>
    <a:masterClrMapping/>
  </p:clrMapOvr>
  <p:transition advClick="0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24.11.2018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ru-RU" i="1" dirty="0" smtClean="0"/>
              <a:t>10. Определите историческое значение победы русских в битве на Чудском озере: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2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dirty="0" smtClean="0"/>
              <a:t>сохранение независимости новгородских и псковских земель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ru-RU" dirty="0" smtClean="0"/>
              <a:t>сохранение единства Руси</a:t>
            </a:r>
            <a:endParaRPr lang="ru-RU" dirty="0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ru-RU" dirty="0" smtClean="0"/>
              <a:t>сохранение религиозного единства</a:t>
            </a:r>
            <a:endParaRPr lang="ru-RU" dirty="0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ru-RU" dirty="0" smtClean="0"/>
              <a:t>Все ответы верны</a:t>
            </a:r>
            <a:endParaRPr lang="ru-RU" dirty="0"/>
          </a:p>
        </p:txBody>
      </p:sp>
    </p:spTree>
  </p:cSld>
  <p:clrMapOvr>
    <a:masterClrMapping/>
  </p:clrMapOvr>
  <p:transition advClick="0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24.11.2018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ru-RU" i="1" dirty="0" smtClean="0"/>
              <a:t>11.Походы военно-монашеских орденов на Русь преследовали цели: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ru-RU" dirty="0" smtClean="0"/>
              <a:t>насадить на Руси католическую веру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3"/>
          </p:nvPr>
        </p:nvSpPr>
        <p:spPr/>
        <p:txBody>
          <a:bodyPr>
            <a:normAutofit fontScale="92500"/>
          </a:bodyPr>
          <a:lstStyle/>
          <a:p>
            <a:r>
              <a:rPr lang="ru-RU" dirty="0" smtClean="0"/>
              <a:t>захватить богатые земли Новгорода и Пскова</a:t>
            </a:r>
            <a:endParaRPr lang="ru-RU" dirty="0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4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dirty="0" smtClean="0"/>
              <a:t>защитить свои земли от монголо-татар, напавших на Русь</a:t>
            </a:r>
            <a:endParaRPr lang="ru-RU" dirty="0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ru-RU" dirty="0" smtClean="0"/>
              <a:t>Все ответы неверны</a:t>
            </a:r>
            <a:endParaRPr lang="ru-RU" dirty="0"/>
          </a:p>
        </p:txBody>
      </p:sp>
    </p:spTree>
  </p:cSld>
  <p:clrMapOvr>
    <a:masterClrMapping/>
  </p:clrMapOvr>
  <p:transition advClick="0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24.11.2018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ru-RU" i="1" dirty="0" smtClean="0"/>
              <a:t>12. К единению князей призывал автор: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ru-RU" dirty="0" smtClean="0"/>
              <a:t>«Слова о полку Игореве» 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3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«Моления Даниила Заточника»</a:t>
            </a:r>
          </a:p>
          <a:p>
            <a:endParaRPr lang="ru-RU" dirty="0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ru-RU" dirty="0" smtClean="0"/>
              <a:t>«Хождения за три моря»</a:t>
            </a:r>
            <a:endParaRPr lang="ru-RU" dirty="0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ru-RU" dirty="0" smtClean="0"/>
              <a:t>Былина «Садко»</a:t>
            </a:r>
            <a:endParaRPr lang="ru-RU" dirty="0"/>
          </a:p>
        </p:txBody>
      </p:sp>
    </p:spTree>
  </p:cSld>
  <p:clrMapOvr>
    <a:masterClrMapping/>
  </p:clrMapOvr>
  <p:transition advClick="0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24.11.2018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ru-RU" i="1" dirty="0" smtClean="0"/>
              <a:t>Владимир Мономах, будучи четвертым сыном князя Изяслава, не имел права на престол, но именно он стал великим князем, потому что: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2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dirty="0" smtClean="0"/>
              <a:t>старший брат умер, двое других на престол не претендовали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ru-RU" dirty="0" smtClean="0"/>
              <a:t>захватил власть, используя свою дружину</a:t>
            </a:r>
            <a:endParaRPr lang="ru-RU" dirty="0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4"/>
          </p:nvPr>
        </p:nvSpPr>
        <p:spPr/>
        <p:txBody>
          <a:bodyPr>
            <a:normAutofit fontScale="92500"/>
          </a:bodyPr>
          <a:lstStyle/>
          <a:p>
            <a:r>
              <a:rPr lang="ru-RU" dirty="0" smtClean="0"/>
              <a:t>подавил восстание в Киеве и захватил власть</a:t>
            </a:r>
            <a:endParaRPr lang="ru-RU" dirty="0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ru-RU" dirty="0" smtClean="0"/>
              <a:t>Все ответы верны</a:t>
            </a:r>
            <a:endParaRPr lang="ru-RU" dirty="0"/>
          </a:p>
        </p:txBody>
      </p:sp>
    </p:spTree>
  </p:cSld>
  <p:clrMapOvr>
    <a:masterClrMapping/>
  </p:clrMapOvr>
  <p:transition advClick="0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24.11.2018</a:t>
            </a:fld>
            <a:endParaRPr lang="ru-RU"/>
          </a:p>
        </p:txBody>
      </p:sp>
    </p:spTree>
  </p:cSld>
  <p:clrMapOvr>
    <a:masterClrMapping/>
  </p:clrMapOvr>
  <p:transition advClick="0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24.11.2018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ru-RU" dirty="0" smtClean="0"/>
              <a:t>ИСПОЛЬЗОВАН ШАБЛОН</a:t>
            </a:r>
          </a:p>
          <a:p>
            <a:r>
              <a:rPr lang="ru-RU" dirty="0" smtClean="0"/>
              <a:t>БАЖЕНОВА А.А.</a:t>
            </a:r>
            <a:endParaRPr lang="ru-RU" dirty="0"/>
          </a:p>
        </p:txBody>
      </p:sp>
    </p:spTree>
  </p:cSld>
  <p:clrMapOvr>
    <a:masterClrMapping/>
  </p:clrMapOvr>
  <p:transition advClick="0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24.11.2018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ru-RU" b="1" i="1" dirty="0" smtClean="0"/>
              <a:t>1. Определите причины феодальной раздробленности:</a:t>
            </a:r>
            <a:endParaRPr lang="ru-RU" b="1" dirty="0" smtClean="0"/>
          </a:p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2"/>
          </p:nvPr>
        </p:nvSpPr>
        <p:spPr/>
        <p:txBody>
          <a:bodyPr>
            <a:noAutofit/>
          </a:bodyPr>
          <a:lstStyle/>
          <a:p>
            <a:r>
              <a:rPr lang="ru-RU" sz="2000" dirty="0" smtClean="0"/>
              <a:t>слабость экономических связей при господстве натурального хозяйства</a:t>
            </a:r>
            <a:endParaRPr lang="ru-RU" sz="2000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3"/>
          </p:nvPr>
        </p:nvSpPr>
        <p:spPr/>
        <p:txBody>
          <a:bodyPr>
            <a:normAutofit fontScale="62500" lnSpcReduction="20000"/>
          </a:bodyPr>
          <a:lstStyle/>
          <a:p>
            <a:r>
              <a:rPr lang="ru-RU" dirty="0" smtClean="0"/>
              <a:t>была создана система обороны страны, и боярам не нужна была власть великого князя</a:t>
            </a:r>
            <a:endParaRPr lang="ru-RU" dirty="0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4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dirty="0" smtClean="0"/>
              <a:t>города и бояре начали приглашать к себе князей на княжение</a:t>
            </a:r>
            <a:endParaRPr lang="ru-RU" dirty="0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ru-RU" dirty="0" smtClean="0"/>
              <a:t>верны все ответы</a:t>
            </a:r>
            <a:endParaRPr lang="ru-RU" dirty="0"/>
          </a:p>
        </p:txBody>
      </p:sp>
    </p:spTree>
  </p:cSld>
  <p:clrMapOvr>
    <a:masterClrMapping/>
  </p:clrMapOvr>
  <p:transition advClick="0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24.11.2018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ru-RU" i="1" dirty="0" smtClean="0"/>
              <a:t>2. В период феодальной раздробленности Боярская дума представляла совет при князе: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ru-RU" dirty="0" smtClean="0"/>
              <a:t>со старшими дружинниками и боярами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ru-RU" dirty="0" smtClean="0"/>
              <a:t>с боярами</a:t>
            </a:r>
            <a:endParaRPr lang="ru-RU" dirty="0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ru-RU" dirty="0" smtClean="0"/>
              <a:t>с окольничими и думными дворянами</a:t>
            </a:r>
            <a:endParaRPr lang="ru-RU" dirty="0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ru-RU" dirty="0" smtClean="0"/>
              <a:t>с думными дворянами и дьяками</a:t>
            </a:r>
            <a:endParaRPr lang="ru-RU" dirty="0"/>
          </a:p>
        </p:txBody>
      </p:sp>
    </p:spTree>
  </p:cSld>
  <p:clrMapOvr>
    <a:masterClrMapping/>
  </p:clrMapOvr>
  <p:transition advClick="0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24.11.2018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ru-RU" i="1" dirty="0" smtClean="0"/>
              <a:t>3. В период феодальной раздробленности на Руси князья обла­дали правом: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ru-RU" dirty="0" smtClean="0"/>
              <a:t>сбора налогов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ru-RU" dirty="0" smtClean="0"/>
              <a:t>объявлять войну и заключать мир</a:t>
            </a:r>
            <a:endParaRPr lang="ru-RU" dirty="0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ru-RU" dirty="0" smtClean="0"/>
              <a:t>вершить суд</a:t>
            </a:r>
            <a:endParaRPr lang="ru-RU" dirty="0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ru-RU" dirty="0" smtClean="0"/>
              <a:t>верны все ответы</a:t>
            </a:r>
            <a:endParaRPr lang="ru-RU" dirty="0"/>
          </a:p>
        </p:txBody>
      </p:sp>
    </p:spTree>
  </p:cSld>
  <p:clrMapOvr>
    <a:masterClrMapping/>
  </p:clrMapOvr>
  <p:transition advClick="0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24.11.2018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ru-RU" i="1" dirty="0" smtClean="0"/>
              <a:t>4. В 1097 г. состоялся </a:t>
            </a:r>
            <a:r>
              <a:rPr lang="ru-RU" i="1" dirty="0" err="1" smtClean="0"/>
              <a:t>Любечский</a:t>
            </a:r>
            <a:r>
              <a:rPr lang="ru-RU" i="1" dirty="0" smtClean="0"/>
              <a:t> съезд. Укажите, какую цель он преследовал: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ru-RU" dirty="0" smtClean="0"/>
              <a:t>прекращение княжеских усобиц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3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dirty="0" smtClean="0"/>
              <a:t>разделение Киевской Руси на самостоятель­ные княжества</a:t>
            </a:r>
            <a:endParaRPr lang="ru-RU" dirty="0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ru-RU" dirty="0" smtClean="0"/>
              <a:t>объединение раздробленной Руси</a:t>
            </a:r>
            <a:endParaRPr lang="ru-RU" dirty="0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ru-RU" dirty="0" smtClean="0"/>
              <a:t>все ответы верны</a:t>
            </a:r>
            <a:endParaRPr lang="ru-RU" dirty="0"/>
          </a:p>
        </p:txBody>
      </p:sp>
    </p:spTree>
  </p:cSld>
  <p:clrMapOvr>
    <a:masterClrMapping/>
  </p:clrMapOvr>
  <p:transition advClick="0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24.11.2018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ru-RU" i="1" dirty="0" smtClean="0"/>
              <a:t>5. Во времена правления Владимира Мономаха Русь решила одну из важнейших внешнеполитических задач. А именно: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2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dirty="0" smtClean="0"/>
              <a:t>обезопасила себя от набегов кочевников-половцев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3"/>
          </p:nvPr>
        </p:nvSpPr>
        <p:spPr/>
        <p:txBody>
          <a:bodyPr>
            <a:normAutofit fontScale="62500" lnSpcReduction="20000"/>
          </a:bodyPr>
          <a:lstStyle/>
          <a:p>
            <a:r>
              <a:rPr lang="ru-RU" dirty="0" smtClean="0"/>
              <a:t>заключила мирный договор с Византией на выгодных для нее условиях</a:t>
            </a:r>
            <a:endParaRPr lang="ru-RU" dirty="0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4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dirty="0" smtClean="0"/>
              <a:t>отстояла свою независимость от немецко-шведских рыцарей</a:t>
            </a:r>
            <a:endParaRPr lang="ru-RU" dirty="0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ru-RU" dirty="0" smtClean="0"/>
              <a:t>Все ответы неверны</a:t>
            </a:r>
            <a:endParaRPr lang="ru-RU" dirty="0"/>
          </a:p>
        </p:txBody>
      </p:sp>
    </p:spTree>
  </p:cSld>
  <p:clrMapOvr>
    <a:masterClrMapping/>
  </p:clrMapOvr>
  <p:transition advClick="0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24.11.2018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ru-RU" i="1" dirty="0" smtClean="0"/>
              <a:t>6. Укажите причину, по которой Русь не могла противостоять монголо-татарам: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ru-RU" dirty="0" smtClean="0"/>
              <a:t>более низкий уровень развития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3"/>
          </p:nvPr>
        </p:nvSpPr>
        <p:spPr/>
        <p:txBody>
          <a:bodyPr>
            <a:normAutofit fontScale="85000" lnSpcReduction="10000"/>
          </a:bodyPr>
          <a:lstStyle/>
          <a:p>
            <a:r>
              <a:rPr lang="ru-RU" dirty="0" smtClean="0"/>
              <a:t>численное превосходство войска монголо-татар</a:t>
            </a:r>
            <a:endParaRPr lang="ru-RU" dirty="0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ru-RU" dirty="0" smtClean="0"/>
              <a:t>феодальная раздробленность на Руси</a:t>
            </a:r>
            <a:endParaRPr lang="ru-RU" dirty="0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ru-RU" dirty="0" smtClean="0"/>
              <a:t>техническое вооружение монголо-татар</a:t>
            </a:r>
            <a:endParaRPr lang="ru-RU" dirty="0"/>
          </a:p>
        </p:txBody>
      </p:sp>
    </p:spTree>
  </p:cSld>
  <p:clrMapOvr>
    <a:masterClrMapping/>
  </p:clrMapOvr>
  <p:transition advClick="0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24.11.2018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ru-RU" i="1" dirty="0" smtClean="0"/>
              <a:t>7. Историки считают, что монголо-татары превратили Русь из «страны городов» в «страну деревень». Это можно объяснить тем, что: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2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dirty="0" smtClean="0"/>
              <a:t>монголо-татары в первую очередь уничтожали города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ru-RU" dirty="0" smtClean="0"/>
              <a:t>пришли в упадок торговля и ремесло</a:t>
            </a:r>
            <a:endParaRPr lang="ru-RU" dirty="0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4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dirty="0" smtClean="0"/>
              <a:t>городское население, спасаясь бегством, покинуло города</a:t>
            </a:r>
            <a:endParaRPr lang="ru-RU" dirty="0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ru-RU" dirty="0" smtClean="0"/>
              <a:t>Расцвет торговых отношений</a:t>
            </a:r>
            <a:endParaRPr lang="ru-RU" dirty="0"/>
          </a:p>
        </p:txBody>
      </p:sp>
    </p:spTree>
  </p:cSld>
  <p:clrMapOvr>
    <a:masterClrMapping/>
  </p:clrMapOvr>
  <p:transition advClick="0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24.11.2018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ru-RU" i="1" dirty="0" smtClean="0"/>
              <a:t>8.Укажите, кто был основателем династии московских князей: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ru-RU" dirty="0" smtClean="0"/>
              <a:t>Александр Невский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ru-RU" dirty="0" smtClean="0"/>
              <a:t>Юрий Долгорукий</a:t>
            </a:r>
            <a:endParaRPr lang="ru-RU" dirty="0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4"/>
          </p:nvPr>
        </p:nvSpPr>
        <p:spPr/>
        <p:txBody>
          <a:bodyPr>
            <a:normAutofit fontScale="92500"/>
          </a:bodyPr>
          <a:lstStyle/>
          <a:p>
            <a:r>
              <a:rPr lang="ru-RU" dirty="0" smtClean="0"/>
              <a:t>младший сын Александра Невского Даниил</a:t>
            </a:r>
            <a:endParaRPr lang="ru-RU" dirty="0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ru-RU" dirty="0" smtClean="0"/>
              <a:t>Все ответы верны</a:t>
            </a:r>
            <a:endParaRPr lang="ru-RU" dirty="0"/>
          </a:p>
        </p:txBody>
      </p:sp>
    </p:spTree>
  </p:cSld>
  <p:clrMapOvr>
    <a:masterClrMapping/>
  </p:clrMapOvr>
  <p:transition advClick="0"/>
</p:sld>
</file>

<file path=ppt/theme/theme1.xml><?xml version="1.0" encoding="utf-8"?>
<a:theme xmlns:a="http://schemas.openxmlformats.org/drawingml/2006/main" name="Тема Office">
  <a:themeElements>
    <a:clrScheme name="Техническая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174</TotalTime>
  <Words>471</Words>
  <Application>Microsoft Office PowerPoint</Application>
  <PresentationFormat>Экран (4:3)</PresentationFormat>
  <Paragraphs>88</Paragraphs>
  <Slides>16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</vt:vector>
  </TitlesOfParts>
  <Manager>мсм</Manager>
  <Company>исош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8 класс</dc:title>
  <dc:creator>эмм</dc:creator>
  <cp:lastModifiedBy>муртаза</cp:lastModifiedBy>
  <cp:revision>22</cp:revision>
  <dcterms:created xsi:type="dcterms:W3CDTF">2010-02-09T18:22:56Z</dcterms:created>
  <dcterms:modified xsi:type="dcterms:W3CDTF">2018-11-24T09:33:54Z</dcterms:modified>
</cp:coreProperties>
</file>