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15142" y="1397001"/>
            <a:ext cx="7930372" cy="20246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Феодальная раздробленность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609600" y="4218038"/>
            <a:ext cx="4388941" cy="1481811"/>
          </a:xfrm>
          <a:scene3d>
            <a:camera prst="isometricOffAxis2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800" b="1" dirty="0" err="1" smtClean="0"/>
              <a:t>Эфендиев</a:t>
            </a:r>
            <a:r>
              <a:rPr lang="ru-RU" sz="2800" b="1" dirty="0" smtClean="0"/>
              <a:t> М.М.</a:t>
            </a:r>
          </a:p>
          <a:p>
            <a:pPr algn="ctr"/>
            <a:r>
              <a:rPr lang="ru-RU" sz="2800" b="1" dirty="0" smtClean="0"/>
              <a:t>МКОУ «</a:t>
            </a:r>
            <a:r>
              <a:rPr lang="ru-RU" sz="2800" b="1" dirty="0" err="1" smtClean="0"/>
              <a:t>Игалинская</a:t>
            </a:r>
            <a:r>
              <a:rPr lang="ru-RU" sz="2800" b="1" dirty="0" smtClean="0"/>
              <a:t> СОШ»</a:t>
            </a:r>
          </a:p>
          <a:p>
            <a:pPr algn="ctr"/>
            <a:r>
              <a:rPr lang="ru-RU" sz="2800" b="1" dirty="0" smtClean="0"/>
              <a:t>2017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497662" y="3744034"/>
            <a:ext cx="3009207" cy="1886990"/>
          </a:xfrm>
          <a:ln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isometricOffAxis1Top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9.</a:t>
            </a:r>
            <a:r>
              <a:rPr lang="ru-RU" i="1" dirty="0" smtClean="0"/>
              <a:t> Русские князья не раз сражались с немецко-шведскими рыцарями. Определите, где происходили битвы: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на р. Калке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mtClean="0"/>
              <a:t>на р. Неве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 Чудском озере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р.Каяле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10. Определите историческое значение победы русских в битве на Чудском озере: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сохранение независимости новгородских и псковских земель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сохранение единства Руси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сохранение религиозного единства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11.Походы военно-монашеских орденов на Русь преследовали цели: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насадить на Руси католическую веру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захватить богатые земли Новгорода и Пскова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защитить свои земли от монголо-татар, напавших на Русь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неверны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12. К единению князей призывал автор: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«Слова о полку Игореве»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«Моления Даниила Заточника»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«Хождения за три моря»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Былина «Садко»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Владимир Мономах, будучи четвертым сыном князя Изяслава, не имел права на престол, но именно он стал великим князем, потому что: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старший брат умер, двое других на престол не претендовали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захватил власть, используя свою дружину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подавил восстание в Киеве и захватил власть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ИСПОЛЬЗОВАН ШАБЛОН</a:t>
            </a:r>
          </a:p>
          <a:p>
            <a:r>
              <a:rPr lang="ru-RU" dirty="0" smtClean="0"/>
              <a:t>БАЖЕНОВА А.А.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i="1" dirty="0" smtClean="0"/>
              <a:t>1. Определите причины феодальной раздробленности: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слабость экономических связей при господстве натурального хозяйства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была создана система обороны страны, и боярам не нужна была власть великого князя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города и бояре начали приглашать к себе князей на княжение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верны все ответы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2. В период феодальной раздробленности Боярская дума представляла совет при князе: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со старшими дружинниками и боярами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 боярами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 окольничими и думными дворянами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 думными дворянами и дьяками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3. В период феодальной раздробленности на Руси князья обла­дали правом: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сбора налогов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объявлять войну и заключать мир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вершить суд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верны все ответы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4. В 1097 г. состоялся </a:t>
            </a:r>
            <a:r>
              <a:rPr lang="ru-RU" i="1" dirty="0" err="1" smtClean="0"/>
              <a:t>Любечский</a:t>
            </a:r>
            <a:r>
              <a:rPr lang="ru-RU" i="1" dirty="0" smtClean="0"/>
              <a:t> съезд. Укажите, какую цель он преследовал: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прекращение княжеских усобиц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разделение Киевской Руси на самостоятель­ные княжества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объединение раздробленной Руси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5. Во времена правления Владимира Мономаха Русь решила одну из важнейших внешнеполитических задач. А именно: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обезопасила себя от набегов кочевников-половцев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заключила мирный договор с Византией на выгодных для нее условиях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отстояла свою независимость от немецко-шведских рыцарей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неверны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6. Укажите причину, по которой Русь не могла противостоять монголо-татарам: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более низкий уровень развития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численное превосходство войска монголо-татар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феодальная раздробленность на Руси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техническое вооружение монголо-татар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7. Историки считают, что монголо-татары превратили Русь из «страны городов» в «страну деревень». Это можно объяснить тем, что: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монголо-татары в первую очередь уничтожали города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пришли в упадок торговля и ремесло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городское население, спасаясь бегством, покинуло города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Расцвет торговых отношений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dirty="0" smtClean="0"/>
              <a:t>8.Укажите, кто был основателем династии московских князей: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Александр Невский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Юрий Долгорукий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младший сын Александра Невского Даниил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Все ответы верны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471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эмм</dc:creator>
  <cp:lastModifiedBy>муртаза</cp:lastModifiedBy>
  <cp:revision>22</cp:revision>
  <dcterms:created xsi:type="dcterms:W3CDTF">2010-02-09T18:22:56Z</dcterms:created>
  <dcterms:modified xsi:type="dcterms:W3CDTF">2018-11-24T09:33:54Z</dcterms:modified>
</cp:coreProperties>
</file>