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D77C6-1DA9-4422-9CFF-3BC1AE6E6AEB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8E59-DE8A-4AB8-BD7F-26650CA7D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6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12" Type="http://schemas.openxmlformats.org/officeDocument/2006/relationships/slide" Target="slide12.xml"/><Relationship Id="rId17" Type="http://schemas.openxmlformats.org/officeDocument/2006/relationships/slide" Target="slide3.xml"/><Relationship Id="rId2" Type="http://schemas.openxmlformats.org/officeDocument/2006/relationships/slide" Target="slide4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1.xml"/><Relationship Id="rId10" Type="http://schemas.openxmlformats.org/officeDocument/2006/relationships/slide" Target="slide18.xml"/><Relationship Id="rId4" Type="http://schemas.openxmlformats.org/officeDocument/2006/relationships/slide" Target="slide10.xml"/><Relationship Id="rId9" Type="http://schemas.openxmlformats.org/officeDocument/2006/relationships/slide" Target="slide9.xml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5" y="357166"/>
            <a:ext cx="878687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Викторина для любознательных</a:t>
            </a:r>
          </a:p>
          <a:p>
            <a:pPr algn="ctr"/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биологии</a:t>
            </a:r>
          </a:p>
          <a:p>
            <a:pPr algn="ctr"/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Автор презентации-</a:t>
            </a:r>
          </a:p>
          <a:p>
            <a:pPr algn="ctr"/>
            <a:r>
              <a:rPr lang="ru-RU" sz="6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Эфендиев</a:t>
            </a:r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М.М.</a:t>
            </a:r>
          </a:p>
          <a:p>
            <a:pPr algn="ctr"/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2018 год</a:t>
            </a:r>
            <a:endParaRPr lang="ru-RU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Элементарные единицы наследственности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ГЕНЫ</a:t>
            </a:r>
            <a:endParaRPr lang="ru-RU" sz="88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Наука о строении организма и его органов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анатомия</a:t>
            </a:r>
            <a:endParaRPr lang="ru-RU" sz="96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Ответная реакция организма на раздражение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рефлекс</a:t>
            </a:r>
            <a:endParaRPr lang="ru-RU" sz="96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Совокупность внешних и внутренних признаков, полученных потомками от родителей 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фенотип</a:t>
            </a:r>
            <a:endParaRPr lang="ru-RU" sz="96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Жидкая часть крови, водный раствор веществ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плазма</a:t>
            </a:r>
            <a:endParaRPr lang="ru-RU" sz="88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Пространство, в котором обитают живые организмы и которое находится под сильным влиянием их жизнедеятельности 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биосфера</a:t>
            </a:r>
            <a:endParaRPr lang="ru-RU" sz="88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Наука, изучающая живой облик планеты 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экология</a:t>
            </a:r>
            <a:endParaRPr lang="ru-RU" sz="88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Этот класс включает свыше 70 % всех видов известных на Земле животных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насекомые</a:t>
            </a:r>
            <a:endParaRPr lang="ru-RU" sz="72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Живые существа, которые питают себя сами, т.е. создают органические вещества из минеральных, используя энергию света 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автотрофы</a:t>
            </a:r>
            <a:endParaRPr lang="ru-RU" sz="8800" b="1" dirty="0"/>
          </a:p>
        </p:txBody>
      </p:sp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7072330" y="6072206"/>
            <a:ext cx="107157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428604"/>
            <a:ext cx="7858180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</a:t>
            </a:r>
          </a:p>
          <a:p>
            <a:pPr algn="ctr"/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  <a:endParaRPr lang="ru-RU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>
            <a:hlinkClick r:id="rId2" action="ppaction://hlinksldjump"/>
          </p:cNvPr>
          <p:cNvSpPr/>
          <p:nvPr/>
        </p:nvSpPr>
        <p:spPr>
          <a:xfrm>
            <a:off x="2857488" y="57148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Ромб 2">
            <a:hlinkClick r:id="rId3" action="ppaction://hlinksldjump"/>
          </p:cNvPr>
          <p:cNvSpPr/>
          <p:nvPr/>
        </p:nvSpPr>
        <p:spPr>
          <a:xfrm>
            <a:off x="6786578" y="342900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4" name="Ромб 3">
            <a:hlinkClick r:id="rId4" action="ppaction://hlinksldjump"/>
          </p:cNvPr>
          <p:cNvSpPr/>
          <p:nvPr/>
        </p:nvSpPr>
        <p:spPr>
          <a:xfrm>
            <a:off x="6715140" y="200024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" name="Ромб 4">
            <a:hlinkClick r:id="rId5" action="ppaction://hlinksldjump"/>
          </p:cNvPr>
          <p:cNvSpPr/>
          <p:nvPr/>
        </p:nvSpPr>
        <p:spPr>
          <a:xfrm>
            <a:off x="4786314" y="57148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Ромб 5">
            <a:hlinkClick r:id="rId6" action="ppaction://hlinksldjump"/>
          </p:cNvPr>
          <p:cNvSpPr/>
          <p:nvPr/>
        </p:nvSpPr>
        <p:spPr>
          <a:xfrm>
            <a:off x="6715140" y="57148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Ромб 6">
            <a:hlinkClick r:id="rId7" action="ppaction://hlinksldjump"/>
          </p:cNvPr>
          <p:cNvSpPr/>
          <p:nvPr/>
        </p:nvSpPr>
        <p:spPr>
          <a:xfrm>
            <a:off x="4857752" y="485776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8" name="Ромб 7">
            <a:hlinkClick r:id="rId8" action="ppaction://hlinksldjump"/>
          </p:cNvPr>
          <p:cNvSpPr/>
          <p:nvPr/>
        </p:nvSpPr>
        <p:spPr>
          <a:xfrm>
            <a:off x="4786314" y="342900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9" name="Ромб 8">
            <a:hlinkClick r:id="rId9" action="ppaction://hlinksldjump"/>
          </p:cNvPr>
          <p:cNvSpPr/>
          <p:nvPr/>
        </p:nvSpPr>
        <p:spPr>
          <a:xfrm>
            <a:off x="4786314" y="200024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0" name="Ромб 9">
            <a:hlinkClick r:id="rId10" action="ppaction://hlinksldjump"/>
          </p:cNvPr>
          <p:cNvSpPr/>
          <p:nvPr/>
        </p:nvSpPr>
        <p:spPr>
          <a:xfrm>
            <a:off x="6786578" y="485776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1" name="Ромб 10">
            <a:hlinkClick r:id="rId11" action="ppaction://hlinksldjump"/>
          </p:cNvPr>
          <p:cNvSpPr/>
          <p:nvPr/>
        </p:nvSpPr>
        <p:spPr>
          <a:xfrm>
            <a:off x="2857488" y="2071678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2" name="Ромб 11">
            <a:hlinkClick r:id="rId12" action="ppaction://hlinksldjump"/>
          </p:cNvPr>
          <p:cNvSpPr/>
          <p:nvPr/>
        </p:nvSpPr>
        <p:spPr>
          <a:xfrm>
            <a:off x="2857488" y="342900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3" name="Ромб 12">
            <a:hlinkClick r:id="rId13" action="ppaction://hlinksldjump"/>
          </p:cNvPr>
          <p:cNvSpPr/>
          <p:nvPr/>
        </p:nvSpPr>
        <p:spPr>
          <a:xfrm>
            <a:off x="2857488" y="485776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4" name="Ромб 13">
            <a:hlinkClick r:id="rId14" action="ppaction://hlinksldjump"/>
          </p:cNvPr>
          <p:cNvSpPr/>
          <p:nvPr/>
        </p:nvSpPr>
        <p:spPr>
          <a:xfrm>
            <a:off x="928662" y="200024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Ромб 14">
            <a:hlinkClick r:id="rId15" action="ppaction://hlinksldjump"/>
          </p:cNvPr>
          <p:cNvSpPr/>
          <p:nvPr/>
        </p:nvSpPr>
        <p:spPr>
          <a:xfrm>
            <a:off x="857224" y="342900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6" name="Ромб 15">
            <a:hlinkClick r:id="rId16" action="ppaction://hlinksldjump"/>
          </p:cNvPr>
          <p:cNvSpPr/>
          <p:nvPr/>
        </p:nvSpPr>
        <p:spPr>
          <a:xfrm>
            <a:off x="857224" y="485776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7" name="Ромб 16">
            <a:hlinkClick r:id="rId17" action="ppaction://hlinksldjump"/>
          </p:cNvPr>
          <p:cNvSpPr/>
          <p:nvPr/>
        </p:nvSpPr>
        <p:spPr>
          <a:xfrm>
            <a:off x="928662" y="571480"/>
            <a:ext cx="1643074" cy="1143008"/>
          </a:xfrm>
          <a:prstGeom prst="diamon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Сосуд, приносящий кровь к сердцу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ВЕНА</a:t>
            </a:r>
            <a:endParaRPr lang="ru-RU" sz="88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Совокупность систем органов, связанных между собой и внешней средой 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ОРГАНИЗМ</a:t>
            </a:r>
            <a:endParaRPr lang="ru-RU" sz="72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Красные кровяные клетки 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ЭРИТРОЦИТЫ</a:t>
            </a:r>
            <a:endParaRPr lang="ru-RU" sz="80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Способ деления для всех клеток растений и животных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МИТОЗ</a:t>
            </a:r>
            <a:endParaRPr lang="ru-RU" sz="88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Самая большая железа нашего тела 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ПЕЧЕНЬ</a:t>
            </a:r>
            <a:endParaRPr lang="ru-RU" sz="88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Органические соединения, содержащие одновременно кислотную и основную группы 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аминокислоты</a:t>
            </a:r>
            <a:endParaRPr lang="ru-RU" sz="72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Состав нервной системы 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3286116" y="5500702"/>
            <a:ext cx="2428892" cy="857256"/>
          </a:xfrm>
          <a:prstGeom prst="flowChartPredefinedProcess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429684" cy="21236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головной и спинной мозг</a:t>
            </a:r>
            <a:endParaRPr lang="ru-RU" sz="66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14300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179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</dc:title>
  <dc:creator>муртаза2018</dc:creator>
  <cp:lastModifiedBy>муртаза</cp:lastModifiedBy>
  <cp:revision>10</cp:revision>
  <dcterms:created xsi:type="dcterms:W3CDTF">2018-10-28T03:09:03Z</dcterms:created>
  <dcterms:modified xsi:type="dcterms:W3CDTF">2018-10-29T13:35:07Z</dcterms:modified>
</cp:coreProperties>
</file>