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D77C6-1DA9-4422-9CFF-3BC1AE6E6AEB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8E59-DE8A-4AB8-BD7F-26650CA7DB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D77C6-1DA9-4422-9CFF-3BC1AE6E6AEB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8E59-DE8A-4AB8-BD7F-26650CA7DB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D77C6-1DA9-4422-9CFF-3BC1AE6E6AEB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8E59-DE8A-4AB8-BD7F-26650CA7DB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D77C6-1DA9-4422-9CFF-3BC1AE6E6AEB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8E59-DE8A-4AB8-BD7F-26650CA7DB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D77C6-1DA9-4422-9CFF-3BC1AE6E6AEB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8E59-DE8A-4AB8-BD7F-26650CA7DB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D77C6-1DA9-4422-9CFF-3BC1AE6E6AEB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8E59-DE8A-4AB8-BD7F-26650CA7DB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D77C6-1DA9-4422-9CFF-3BC1AE6E6AEB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8E59-DE8A-4AB8-BD7F-26650CA7DB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D77C6-1DA9-4422-9CFF-3BC1AE6E6AEB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8E59-DE8A-4AB8-BD7F-26650CA7DB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D77C6-1DA9-4422-9CFF-3BC1AE6E6AEB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8E59-DE8A-4AB8-BD7F-26650CA7DB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D77C6-1DA9-4422-9CFF-3BC1AE6E6AEB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8E59-DE8A-4AB8-BD7F-26650CA7DB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D77C6-1DA9-4422-9CFF-3BC1AE6E6AEB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8E59-DE8A-4AB8-BD7F-26650CA7DB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D77C6-1DA9-4422-9CFF-3BC1AE6E6AEB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F8E59-DE8A-4AB8-BD7F-26650CA7DB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16.xml"/><Relationship Id="rId3" Type="http://schemas.openxmlformats.org/officeDocument/2006/relationships/slide" Target="slide14.xml"/><Relationship Id="rId7" Type="http://schemas.openxmlformats.org/officeDocument/2006/relationships/slide" Target="slide17.xml"/><Relationship Id="rId12" Type="http://schemas.openxmlformats.org/officeDocument/2006/relationships/slide" Target="slide12.xml"/><Relationship Id="rId17" Type="http://schemas.openxmlformats.org/officeDocument/2006/relationships/slide" Target="slide3.xml"/><Relationship Id="rId2" Type="http://schemas.openxmlformats.org/officeDocument/2006/relationships/slide" Target="slide4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8.xml"/><Relationship Id="rId5" Type="http://schemas.openxmlformats.org/officeDocument/2006/relationships/slide" Target="slide5.xml"/><Relationship Id="rId15" Type="http://schemas.openxmlformats.org/officeDocument/2006/relationships/slide" Target="slide11.xml"/><Relationship Id="rId10" Type="http://schemas.openxmlformats.org/officeDocument/2006/relationships/slide" Target="slide18.xml"/><Relationship Id="rId4" Type="http://schemas.openxmlformats.org/officeDocument/2006/relationships/slide" Target="slide10.xml"/><Relationship Id="rId9" Type="http://schemas.openxmlformats.org/officeDocument/2006/relationships/slide" Target="slide9.xml"/><Relationship Id="rId1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5" y="357166"/>
            <a:ext cx="8786874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Викторина для любознательных</a:t>
            </a:r>
          </a:p>
          <a:p>
            <a:pPr algn="ctr"/>
            <a:r>
              <a:rPr lang="ru-RU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по биологии</a:t>
            </a:r>
          </a:p>
          <a:p>
            <a:pPr algn="ctr"/>
            <a:r>
              <a:rPr lang="ru-RU" sz="6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Автор презентации-</a:t>
            </a:r>
          </a:p>
          <a:p>
            <a:pPr algn="ctr"/>
            <a:r>
              <a:rPr lang="ru-RU" sz="60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Эфендиев</a:t>
            </a:r>
            <a:r>
              <a:rPr lang="ru-RU" sz="6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М.М.</a:t>
            </a:r>
          </a:p>
          <a:p>
            <a:pPr algn="ctr"/>
            <a:r>
              <a:rPr lang="ru-RU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2018 год</a:t>
            </a:r>
            <a:endParaRPr lang="ru-RU" sz="6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868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FF00"/>
                </a:solidFill>
              </a:rPr>
              <a:t>Элементарные единицы наследственности </a:t>
            </a:r>
            <a:endParaRPr lang="ru-RU" sz="5400" b="1" dirty="0">
              <a:solidFill>
                <a:srgbClr val="FFFF00"/>
              </a:solidFill>
            </a:endParaRPr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3286116" y="5500702"/>
            <a:ext cx="2428892" cy="857256"/>
          </a:xfrm>
          <a:prstGeom prst="flowChartPredefinedProcess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3071810"/>
            <a:ext cx="8429684" cy="144655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800" b="1" dirty="0" smtClean="0"/>
              <a:t>ГЕНЫ</a:t>
            </a:r>
            <a:endParaRPr lang="ru-RU" sz="88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14300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868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FF00"/>
                </a:solidFill>
              </a:rPr>
              <a:t>Наука о строении организма и его органов </a:t>
            </a:r>
            <a:endParaRPr lang="ru-RU" sz="5400" b="1" dirty="0">
              <a:solidFill>
                <a:srgbClr val="FFFF00"/>
              </a:solidFill>
            </a:endParaRPr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3286116" y="5500702"/>
            <a:ext cx="2428892" cy="857256"/>
          </a:xfrm>
          <a:prstGeom prst="flowChartPredefinedProcess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3071810"/>
            <a:ext cx="8429684" cy="156966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 smtClean="0"/>
              <a:t>анатомия</a:t>
            </a:r>
            <a:endParaRPr lang="ru-RU" sz="96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14300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868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FF00"/>
                </a:solidFill>
              </a:rPr>
              <a:t>Ответная реакция организма на раздражение </a:t>
            </a:r>
            <a:endParaRPr lang="ru-RU" sz="5400" b="1" dirty="0">
              <a:solidFill>
                <a:srgbClr val="FFFF00"/>
              </a:solidFill>
            </a:endParaRPr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3286116" y="5500702"/>
            <a:ext cx="2428892" cy="857256"/>
          </a:xfrm>
          <a:prstGeom prst="flowChartPredefinedProcess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3071810"/>
            <a:ext cx="8429684" cy="156966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 smtClean="0"/>
              <a:t>рефлекс</a:t>
            </a:r>
            <a:endParaRPr lang="ru-RU" sz="96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14300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868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FF00"/>
                </a:solidFill>
              </a:rPr>
              <a:t>Совокупность внешних и внутренних признаков, полученных потомками от родителей 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3286116" y="5500702"/>
            <a:ext cx="2428892" cy="857256"/>
          </a:xfrm>
          <a:prstGeom prst="flowChartPredefinedProcess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3071810"/>
            <a:ext cx="8429684" cy="156966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9600" b="1" dirty="0" smtClean="0"/>
              <a:t>фенотип</a:t>
            </a:r>
            <a:endParaRPr lang="ru-RU" sz="96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14300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868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FF00"/>
                </a:solidFill>
              </a:rPr>
              <a:t>Жидкая часть крови, водный раствор веществ </a:t>
            </a:r>
            <a:endParaRPr lang="ru-RU" sz="5400" b="1" dirty="0">
              <a:solidFill>
                <a:srgbClr val="FFFF00"/>
              </a:solidFill>
            </a:endParaRPr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3286116" y="5500702"/>
            <a:ext cx="2428892" cy="857256"/>
          </a:xfrm>
          <a:prstGeom prst="flowChartPredefinedProcess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3071810"/>
            <a:ext cx="8429684" cy="144655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800" b="1" dirty="0" smtClean="0"/>
              <a:t>плазма</a:t>
            </a:r>
            <a:endParaRPr lang="ru-RU" sz="88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14300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86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</a:rPr>
              <a:t>Пространство, в котором обитают живые организмы и которое находится под сильным влиянием их жизнедеятельности </a:t>
            </a:r>
            <a:endParaRPr lang="ru-RU" sz="3600" b="1" dirty="0">
              <a:solidFill>
                <a:srgbClr val="FFFF00"/>
              </a:solidFill>
            </a:endParaRPr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3286116" y="5500702"/>
            <a:ext cx="2428892" cy="857256"/>
          </a:xfrm>
          <a:prstGeom prst="flowChartPredefinedProcess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3071810"/>
            <a:ext cx="8429684" cy="144655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800" b="1" dirty="0" smtClean="0"/>
              <a:t>биосфера</a:t>
            </a:r>
            <a:endParaRPr lang="ru-RU" sz="88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14300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868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FF00"/>
                </a:solidFill>
              </a:rPr>
              <a:t>Наука, изучающая живой облик планеты </a:t>
            </a:r>
            <a:endParaRPr lang="ru-RU" sz="6000" b="1" dirty="0">
              <a:solidFill>
                <a:srgbClr val="FFFF00"/>
              </a:solidFill>
            </a:endParaRPr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3286116" y="5500702"/>
            <a:ext cx="2428892" cy="857256"/>
          </a:xfrm>
          <a:prstGeom prst="flowChartPredefinedProcess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3071810"/>
            <a:ext cx="8429684" cy="144655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800" b="1" dirty="0" smtClean="0"/>
              <a:t>экология</a:t>
            </a:r>
            <a:endParaRPr lang="ru-RU" sz="88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14300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86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Этот класс включает свыше 70 % всех видов известных на Земле животных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3286116" y="5500702"/>
            <a:ext cx="2428892" cy="857256"/>
          </a:xfrm>
          <a:prstGeom prst="flowChartPredefinedProcess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3071810"/>
            <a:ext cx="8429684" cy="120032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7200" b="1" dirty="0" smtClean="0"/>
              <a:t>насекомые</a:t>
            </a:r>
            <a:endParaRPr lang="ru-RU" sz="72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14300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86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</a:rPr>
              <a:t>Живые существа, которые питают себя сами, т.е. создают органические вещества из минеральных, используя энергию света </a:t>
            </a:r>
            <a:endParaRPr lang="ru-RU" sz="3600" b="1" dirty="0">
              <a:solidFill>
                <a:srgbClr val="FFFF00"/>
              </a:solidFill>
            </a:endParaRPr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3286116" y="5500702"/>
            <a:ext cx="2428892" cy="857256"/>
          </a:xfrm>
          <a:prstGeom prst="flowChartPredefinedProcess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3071810"/>
            <a:ext cx="8429684" cy="144655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800" b="1" dirty="0" smtClean="0"/>
              <a:t>автотрофы</a:t>
            </a:r>
            <a:endParaRPr lang="ru-RU" sz="8800" b="1" dirty="0"/>
          </a:p>
        </p:txBody>
      </p:sp>
      <p:sp>
        <p:nvSpPr>
          <p:cNvPr id="5" name="Управляющая кнопка: в конец 4">
            <a:hlinkClick r:id="" action="ppaction://hlinkshowjump?jump=lastslide" highlightClick="1"/>
          </p:cNvPr>
          <p:cNvSpPr/>
          <p:nvPr/>
        </p:nvSpPr>
        <p:spPr>
          <a:xfrm>
            <a:off x="7072330" y="6072206"/>
            <a:ext cx="1071570" cy="35719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4348" y="428604"/>
            <a:ext cx="7858180" cy="54014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15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</a:t>
            </a:r>
          </a:p>
          <a:p>
            <a:pPr algn="ctr"/>
            <a:r>
              <a:rPr lang="ru-RU" sz="115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ЗА</a:t>
            </a:r>
          </a:p>
          <a:p>
            <a:pPr algn="ctr"/>
            <a:r>
              <a:rPr lang="ru-RU" sz="11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ВНИМАНИЕ</a:t>
            </a:r>
            <a:endParaRPr lang="ru-RU" sz="115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омб 1">
            <a:hlinkClick r:id="rId2" action="ppaction://hlinksldjump"/>
          </p:cNvPr>
          <p:cNvSpPr/>
          <p:nvPr/>
        </p:nvSpPr>
        <p:spPr>
          <a:xfrm>
            <a:off x="2857488" y="571480"/>
            <a:ext cx="1643074" cy="1143008"/>
          </a:xfrm>
          <a:prstGeom prst="diamond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3" name="Ромб 2">
            <a:hlinkClick r:id="rId3" action="ppaction://hlinksldjump"/>
          </p:cNvPr>
          <p:cNvSpPr/>
          <p:nvPr/>
        </p:nvSpPr>
        <p:spPr>
          <a:xfrm>
            <a:off x="6786578" y="3429000"/>
            <a:ext cx="1643074" cy="1143008"/>
          </a:xfrm>
          <a:prstGeom prst="diamond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4" name="Ромб 3">
            <a:hlinkClick r:id="rId4" action="ppaction://hlinksldjump"/>
          </p:cNvPr>
          <p:cNvSpPr/>
          <p:nvPr/>
        </p:nvSpPr>
        <p:spPr>
          <a:xfrm>
            <a:off x="6715140" y="2000240"/>
            <a:ext cx="1643074" cy="1143008"/>
          </a:xfrm>
          <a:prstGeom prst="diamond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5" name="Ромб 4">
            <a:hlinkClick r:id="rId5" action="ppaction://hlinksldjump"/>
          </p:cNvPr>
          <p:cNvSpPr/>
          <p:nvPr/>
        </p:nvSpPr>
        <p:spPr>
          <a:xfrm>
            <a:off x="4786314" y="571480"/>
            <a:ext cx="1643074" cy="1143008"/>
          </a:xfrm>
          <a:prstGeom prst="diamond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Ромб 5">
            <a:hlinkClick r:id="rId6" action="ppaction://hlinksldjump"/>
          </p:cNvPr>
          <p:cNvSpPr/>
          <p:nvPr/>
        </p:nvSpPr>
        <p:spPr>
          <a:xfrm>
            <a:off x="6715140" y="571480"/>
            <a:ext cx="1643074" cy="1143008"/>
          </a:xfrm>
          <a:prstGeom prst="diamond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7" name="Ромб 6">
            <a:hlinkClick r:id="rId7" action="ppaction://hlinksldjump"/>
          </p:cNvPr>
          <p:cNvSpPr/>
          <p:nvPr/>
        </p:nvSpPr>
        <p:spPr>
          <a:xfrm>
            <a:off x="4857752" y="4857760"/>
            <a:ext cx="1643074" cy="1143008"/>
          </a:xfrm>
          <a:prstGeom prst="diamond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8" name="Ромб 7">
            <a:hlinkClick r:id="rId8" action="ppaction://hlinksldjump"/>
          </p:cNvPr>
          <p:cNvSpPr/>
          <p:nvPr/>
        </p:nvSpPr>
        <p:spPr>
          <a:xfrm>
            <a:off x="4786314" y="3429000"/>
            <a:ext cx="1643074" cy="1143008"/>
          </a:xfrm>
          <a:prstGeom prst="diamond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9" name="Ромб 8">
            <a:hlinkClick r:id="rId9" action="ppaction://hlinksldjump"/>
          </p:cNvPr>
          <p:cNvSpPr/>
          <p:nvPr/>
        </p:nvSpPr>
        <p:spPr>
          <a:xfrm>
            <a:off x="4786314" y="2000240"/>
            <a:ext cx="1643074" cy="1143008"/>
          </a:xfrm>
          <a:prstGeom prst="diamond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10" name="Ромб 9">
            <a:hlinkClick r:id="rId10" action="ppaction://hlinksldjump"/>
          </p:cNvPr>
          <p:cNvSpPr/>
          <p:nvPr/>
        </p:nvSpPr>
        <p:spPr>
          <a:xfrm>
            <a:off x="6786578" y="4857760"/>
            <a:ext cx="1643074" cy="1143008"/>
          </a:xfrm>
          <a:prstGeom prst="diamond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16</a:t>
            </a:r>
            <a:endParaRPr lang="ru-RU" dirty="0"/>
          </a:p>
        </p:txBody>
      </p:sp>
      <p:sp>
        <p:nvSpPr>
          <p:cNvPr id="11" name="Ромб 10">
            <a:hlinkClick r:id="rId11" action="ppaction://hlinksldjump"/>
          </p:cNvPr>
          <p:cNvSpPr/>
          <p:nvPr/>
        </p:nvSpPr>
        <p:spPr>
          <a:xfrm>
            <a:off x="2857488" y="2071678"/>
            <a:ext cx="1643074" cy="1143008"/>
          </a:xfrm>
          <a:prstGeom prst="diamond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2" name="Ромб 11">
            <a:hlinkClick r:id="rId12" action="ppaction://hlinksldjump"/>
          </p:cNvPr>
          <p:cNvSpPr/>
          <p:nvPr/>
        </p:nvSpPr>
        <p:spPr>
          <a:xfrm>
            <a:off x="2857488" y="3429000"/>
            <a:ext cx="1643074" cy="1143008"/>
          </a:xfrm>
          <a:prstGeom prst="diamond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13" name="Ромб 12">
            <a:hlinkClick r:id="rId13" action="ppaction://hlinksldjump"/>
          </p:cNvPr>
          <p:cNvSpPr/>
          <p:nvPr/>
        </p:nvSpPr>
        <p:spPr>
          <a:xfrm>
            <a:off x="2857488" y="4857760"/>
            <a:ext cx="1643074" cy="1143008"/>
          </a:xfrm>
          <a:prstGeom prst="diamond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14</a:t>
            </a:r>
            <a:endParaRPr lang="ru-RU" dirty="0"/>
          </a:p>
        </p:txBody>
      </p:sp>
      <p:sp>
        <p:nvSpPr>
          <p:cNvPr id="14" name="Ромб 13">
            <a:hlinkClick r:id="rId14" action="ppaction://hlinksldjump"/>
          </p:cNvPr>
          <p:cNvSpPr/>
          <p:nvPr/>
        </p:nvSpPr>
        <p:spPr>
          <a:xfrm>
            <a:off x="928662" y="2000240"/>
            <a:ext cx="1643074" cy="1143008"/>
          </a:xfrm>
          <a:prstGeom prst="diamond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5" name="Ромб 14">
            <a:hlinkClick r:id="rId15" action="ppaction://hlinksldjump"/>
          </p:cNvPr>
          <p:cNvSpPr/>
          <p:nvPr/>
        </p:nvSpPr>
        <p:spPr>
          <a:xfrm>
            <a:off x="857224" y="3429000"/>
            <a:ext cx="1643074" cy="1143008"/>
          </a:xfrm>
          <a:prstGeom prst="diamond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16" name="Ромб 15">
            <a:hlinkClick r:id="rId16" action="ppaction://hlinksldjump"/>
          </p:cNvPr>
          <p:cNvSpPr/>
          <p:nvPr/>
        </p:nvSpPr>
        <p:spPr>
          <a:xfrm>
            <a:off x="857224" y="4857760"/>
            <a:ext cx="1643074" cy="1143008"/>
          </a:xfrm>
          <a:prstGeom prst="diamond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13</a:t>
            </a:r>
            <a:endParaRPr lang="ru-RU" dirty="0"/>
          </a:p>
        </p:txBody>
      </p:sp>
      <p:sp>
        <p:nvSpPr>
          <p:cNvPr id="17" name="Ромб 16">
            <a:hlinkClick r:id="rId17" action="ppaction://hlinksldjump"/>
          </p:cNvPr>
          <p:cNvSpPr/>
          <p:nvPr/>
        </p:nvSpPr>
        <p:spPr>
          <a:xfrm>
            <a:off x="928662" y="571480"/>
            <a:ext cx="1643074" cy="1143008"/>
          </a:xfrm>
          <a:prstGeom prst="diamond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868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FF00"/>
                </a:solidFill>
              </a:rPr>
              <a:t>Сосуд, приносящий кровь к сердцу </a:t>
            </a:r>
            <a:endParaRPr lang="ru-RU" sz="5400" b="1" dirty="0">
              <a:solidFill>
                <a:srgbClr val="FFFF00"/>
              </a:solidFill>
            </a:endParaRPr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3286116" y="5500702"/>
            <a:ext cx="2428892" cy="857256"/>
          </a:xfrm>
          <a:prstGeom prst="flowChartPredefinedProcess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3071810"/>
            <a:ext cx="8429684" cy="144655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800" b="1" dirty="0" smtClean="0"/>
              <a:t>ВЕНА</a:t>
            </a:r>
            <a:endParaRPr lang="ru-RU" sz="88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14300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86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FF00"/>
                </a:solidFill>
              </a:rPr>
              <a:t>Совокупность систем органов, связанных между собой и внешней средой 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3286116" y="5500702"/>
            <a:ext cx="2428892" cy="857256"/>
          </a:xfrm>
          <a:prstGeom prst="flowChartPredefinedProcess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3071810"/>
            <a:ext cx="8429684" cy="120032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7200" b="1" dirty="0" smtClean="0"/>
              <a:t>ОРГАНИЗМ</a:t>
            </a:r>
            <a:endParaRPr lang="ru-RU" sz="72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14300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86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Красные кровяные клетки </a:t>
            </a:r>
            <a:endParaRPr lang="ru-RU" sz="7200" b="1" dirty="0">
              <a:solidFill>
                <a:srgbClr val="FFFF00"/>
              </a:solidFill>
            </a:endParaRPr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3286116" y="5500702"/>
            <a:ext cx="2428892" cy="857256"/>
          </a:xfrm>
          <a:prstGeom prst="flowChartPredefinedProcess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3071810"/>
            <a:ext cx="8429684" cy="132343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0" b="1" dirty="0" smtClean="0"/>
              <a:t>ЭРИТРОЦИТЫ</a:t>
            </a:r>
            <a:endParaRPr lang="ru-RU" sz="80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14300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868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FF00"/>
                </a:solidFill>
              </a:rPr>
              <a:t>Способ деления для всех клеток растений и животных </a:t>
            </a:r>
            <a:endParaRPr lang="ru-RU" sz="5400" b="1" dirty="0">
              <a:solidFill>
                <a:srgbClr val="FFFF00"/>
              </a:solidFill>
            </a:endParaRPr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3286116" y="5500702"/>
            <a:ext cx="2428892" cy="857256"/>
          </a:xfrm>
          <a:prstGeom prst="flowChartPredefinedProcess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3071810"/>
            <a:ext cx="8429684" cy="144655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800" b="1" dirty="0" smtClean="0"/>
              <a:t>МИТОЗ</a:t>
            </a:r>
            <a:endParaRPr lang="ru-RU" sz="88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14300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868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FFFF00"/>
                </a:solidFill>
              </a:rPr>
              <a:t>Самая большая железа нашего тела </a:t>
            </a:r>
            <a:endParaRPr lang="ru-RU" sz="6600" b="1" dirty="0">
              <a:solidFill>
                <a:srgbClr val="FFFF00"/>
              </a:solidFill>
            </a:endParaRPr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3286116" y="5500702"/>
            <a:ext cx="2428892" cy="857256"/>
          </a:xfrm>
          <a:prstGeom prst="flowChartPredefinedProcess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3071810"/>
            <a:ext cx="8429684" cy="144655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800" b="1" dirty="0" smtClean="0"/>
              <a:t>ПЕЧЕНЬ</a:t>
            </a:r>
            <a:endParaRPr lang="ru-RU" sz="88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14300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868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FF00"/>
                </a:solidFill>
              </a:rPr>
              <a:t>Органические соединения, содержащие одновременно кислотную и основную группы </a:t>
            </a:r>
            <a:endParaRPr lang="ru-RU" sz="4400" b="1" dirty="0">
              <a:solidFill>
                <a:srgbClr val="FFFF00"/>
              </a:solidFill>
            </a:endParaRPr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3286116" y="5500702"/>
            <a:ext cx="2428892" cy="857256"/>
          </a:xfrm>
          <a:prstGeom prst="flowChartPredefinedProcess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3071810"/>
            <a:ext cx="8429684" cy="120032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7200" b="1" dirty="0" smtClean="0"/>
              <a:t>аминокислоты</a:t>
            </a:r>
            <a:endParaRPr lang="ru-RU" sz="72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14300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86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Состав нервной системы </a:t>
            </a:r>
            <a:endParaRPr lang="ru-RU" sz="7200" b="1" dirty="0">
              <a:solidFill>
                <a:srgbClr val="FFFF00"/>
              </a:solidFill>
            </a:endParaRPr>
          </a:p>
        </p:txBody>
      </p:sp>
      <p:sp>
        <p:nvSpPr>
          <p:cNvPr id="3" name="Блок-схема: типовой процесс 2"/>
          <p:cNvSpPr/>
          <p:nvPr/>
        </p:nvSpPr>
        <p:spPr>
          <a:xfrm>
            <a:off x="3286116" y="5500702"/>
            <a:ext cx="2428892" cy="857256"/>
          </a:xfrm>
          <a:prstGeom prst="flowChartPredefinedProcess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57158" y="3071810"/>
            <a:ext cx="8429684" cy="212365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6600" b="1" dirty="0" smtClean="0"/>
              <a:t>головной и спинной мозг</a:t>
            </a:r>
            <a:endParaRPr lang="ru-RU" sz="66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34" y="5929330"/>
            <a:ext cx="114300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179</Words>
  <Application>Microsoft Office PowerPoint</Application>
  <PresentationFormat>Экран (4:3)</PresentationFormat>
  <Paragraphs>56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Биология</dc:title>
  <dc:creator>муртаза2018</dc:creator>
  <cp:lastModifiedBy>муртаза</cp:lastModifiedBy>
  <cp:revision>10</cp:revision>
  <dcterms:created xsi:type="dcterms:W3CDTF">2018-10-28T03:09:03Z</dcterms:created>
  <dcterms:modified xsi:type="dcterms:W3CDTF">2018-10-29T13:35:07Z</dcterms:modified>
</cp:coreProperties>
</file>