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4000">
              <a:srgbClr val="03D4A8">
                <a:alpha val="40000"/>
              </a:srgbClr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23C94-8084-4701-AA1F-00DB3E669A6A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601D1-EF92-47BF-A2FE-78AD68535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14356"/>
            <a:ext cx="7929618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Викторина по физике</a:t>
            </a:r>
          </a:p>
          <a:p>
            <a:pPr algn="ctr"/>
            <a:r>
              <a:rPr lang="ru-RU" sz="6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Автор-Эфендиев</a:t>
            </a:r>
            <a:r>
              <a:rPr lang="ru-RU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М.М.</a:t>
            </a:r>
          </a:p>
          <a:p>
            <a:pPr algn="ctr"/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МКОУ «</a:t>
            </a:r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Игалин</a:t>
            </a:r>
            <a:r>
              <a:rPr lang="ru-RU" sz="6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</a:t>
            </a:r>
            <a:r>
              <a:rPr lang="ru-RU" sz="6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кая</a:t>
            </a:r>
            <a:r>
              <a:rPr lang="ru-RU" sz="6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СОШ»</a:t>
            </a:r>
          </a:p>
          <a:p>
            <a:pPr algn="ctr"/>
            <a:r>
              <a:rPr lang="ru-RU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2018 год</a:t>
            </a:r>
            <a:endParaRPr lang="ru-RU" sz="6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Как включают в цепь прибор для измерения силы тока?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C000"/>
                </a:solidFill>
              </a:rPr>
              <a:t>последовательно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FF0000"/>
                </a:solidFill>
              </a:rPr>
              <a:t>Атом, потерявший </a:t>
            </a:r>
            <a:r>
              <a:rPr lang="ru-RU" sz="4000" b="1" dirty="0" smtClean="0">
                <a:solidFill>
                  <a:srgbClr val="FF0000"/>
                </a:solidFill>
              </a:rPr>
              <a:t>электрон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п</a:t>
            </a:r>
            <a:r>
              <a:rPr lang="ru-RU" sz="4800" b="1" dirty="0" smtClean="0">
                <a:solidFill>
                  <a:srgbClr val="FFC000"/>
                </a:solidFill>
              </a:rPr>
              <a:t>оложительный ион 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Числовое значение второй космической скорости для Земли? </a:t>
            </a: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11,2 км/с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</a:rPr>
              <a:t>Способ передачи энергии путём перемещения жидкости или </a:t>
            </a:r>
            <a:r>
              <a:rPr lang="ru-RU" sz="3200" b="1" dirty="0" smtClean="0">
                <a:solidFill>
                  <a:srgbClr val="FF0000"/>
                </a:solidFill>
              </a:rPr>
              <a:t>газа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C000"/>
                </a:solidFill>
              </a:rPr>
              <a:t>конвекция </a:t>
            </a:r>
            <a:endParaRPr lang="ru-RU" sz="66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Явление резкого возрастания амплитуды вынужденных </a:t>
            </a:r>
            <a:r>
              <a:rPr lang="ru-RU" sz="2800" b="1" dirty="0" smtClean="0">
                <a:solidFill>
                  <a:srgbClr val="FF0000"/>
                </a:solidFill>
              </a:rPr>
              <a:t>колебаний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C000"/>
                </a:solidFill>
              </a:rPr>
              <a:t>резонанс</a:t>
            </a:r>
            <a:endParaRPr lang="ru-RU" sz="66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График изменения макроскопических параметров газа при изотермическом </a:t>
            </a:r>
            <a:r>
              <a:rPr lang="ru-RU" sz="2400" b="1" dirty="0" smtClean="0">
                <a:solidFill>
                  <a:srgbClr val="FF0000"/>
                </a:solidFill>
              </a:rPr>
              <a:t>процессе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изотерма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</a:rPr>
              <a:t>Единица количества </a:t>
            </a:r>
            <a:r>
              <a:rPr lang="ru-RU" sz="3200" b="1" dirty="0" smtClean="0">
                <a:solidFill>
                  <a:srgbClr val="FF0000"/>
                </a:solidFill>
              </a:rPr>
              <a:t>вещества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FFC000"/>
                </a:solidFill>
              </a:rPr>
              <a:t>моль</a:t>
            </a:r>
            <a:endParaRPr lang="ru-RU" sz="8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Явление резкого возрастания силы тока при внезапном “падении” сопротивления. </a:t>
            </a:r>
          </a:p>
          <a:p>
            <a:pPr algn="ctr"/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FFC000"/>
                </a:solidFill>
              </a:rPr>
              <a:t>короткое замыкание </a:t>
            </a:r>
            <a:endParaRPr lang="ru-RU" sz="4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Простое устройство, состоящее из катушки, надетой на железный </a:t>
            </a:r>
            <a:r>
              <a:rPr lang="ru-RU" sz="2400" b="1" dirty="0" smtClean="0">
                <a:solidFill>
                  <a:srgbClr val="FF0000"/>
                </a:solidFill>
              </a:rPr>
              <a:t>сердечник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электромагнит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Раздел механики, изучающий движение тел в поле тяжести </a:t>
            </a:r>
            <a:r>
              <a:rPr lang="ru-RU" sz="2400" b="1" dirty="0" smtClean="0">
                <a:solidFill>
                  <a:srgbClr val="FF0000"/>
                </a:solidFill>
              </a:rPr>
              <a:t>Земли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баллистика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Минимальный интервал времени, через который движение повторяется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C000"/>
                </a:solidFill>
              </a:rPr>
              <a:t>период</a:t>
            </a:r>
            <a:endParaRPr lang="ru-RU" sz="7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/>
              <a:t>Физическая величина, характеризующая экономичность устройств и </a:t>
            </a:r>
            <a:r>
              <a:rPr lang="ru-RU" sz="2400" b="1" dirty="0" smtClean="0"/>
              <a:t>двигателей </a:t>
            </a:r>
            <a:endParaRPr lang="ru-RU" sz="2400" b="1" dirty="0" smtClean="0"/>
          </a:p>
          <a:p>
            <a:pPr algn="ctr"/>
            <a:endParaRPr lang="ru-RU" sz="2400" b="1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C000"/>
                </a:solidFill>
              </a:rPr>
              <a:t>КПД </a:t>
            </a:r>
            <a:endParaRPr lang="ru-RU" sz="7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7" y="642918"/>
            <a:ext cx="7072362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Физик стремится сделать сложные вещи простыми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а поэт - простые вещи - сложными.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Лев Д. Ландау</a:t>
            </a:r>
          </a:p>
          <a:p>
            <a:pPr algn="ctr"/>
            <a:endParaRPr lang="ru-RU" sz="20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FF0000"/>
                </a:solidFill>
              </a:rPr>
              <a:t>Электронейтральная</a:t>
            </a:r>
            <a:r>
              <a:rPr lang="ru-RU" sz="2800" b="1" dirty="0" smtClean="0">
                <a:solidFill>
                  <a:srgbClr val="FF0000"/>
                </a:solidFill>
              </a:rPr>
              <a:t> совокупность нейтральных и заряженных частиц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плазма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Физическая величина, показывающая, как быстро меняется скорость тела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</a:rPr>
              <a:t>ускорение</a:t>
            </a:r>
            <a:endParaRPr lang="ru-RU" sz="54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Физическая величина, показывающая, как быстро движется тело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скорость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rId2" action="ppaction://hlinksldjump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dirty="0" smtClean="0">
                <a:solidFill>
                  <a:srgbClr val="FF0000"/>
                </a:solidFill>
              </a:rPr>
              <a:t>Способ передачи энергии путём перемещения жидкости или газа. 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конвекция 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Процесс выделения вещества на электродах при пропускании тока через электролит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электролиз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Явление сохранения скорости при отсутствии действия на тело других тел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FFC000"/>
                </a:solidFill>
              </a:rPr>
              <a:t>инерция</a:t>
            </a:r>
            <a:endParaRPr lang="ru-RU" sz="60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ердце 1"/>
          <p:cNvSpPr/>
          <p:nvPr/>
        </p:nvSpPr>
        <p:spPr>
          <a:xfrm>
            <a:off x="3286116" y="5500702"/>
            <a:ext cx="2714644" cy="928694"/>
          </a:xfrm>
          <a:prstGeom prst="hear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подготовка 2"/>
          <p:cNvSpPr/>
          <p:nvPr/>
        </p:nvSpPr>
        <p:spPr>
          <a:xfrm>
            <a:off x="642910" y="285728"/>
            <a:ext cx="8001056" cy="1643074"/>
          </a:xfrm>
          <a:prstGeom prst="flowChartPreparation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0000"/>
                </a:solidFill>
              </a:rPr>
              <a:t>На каких явлениях основано действие медицинского шприца? </a:t>
            </a:r>
          </a:p>
          <a:p>
            <a:pPr algn="ctr"/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571472" y="2714620"/>
            <a:ext cx="8286808" cy="2000264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На </a:t>
            </a:r>
            <a:r>
              <a:rPr lang="ru-RU" sz="3200" b="1" dirty="0" smtClean="0">
                <a:solidFill>
                  <a:srgbClr val="FFC000"/>
                </a:solidFill>
              </a:rPr>
              <a:t>существовании атмосферного давления </a:t>
            </a:r>
            <a:endParaRPr lang="ru-RU" sz="3200" b="1" dirty="0" smtClean="0">
              <a:solidFill>
                <a:srgbClr val="FFC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и давления</a:t>
            </a:r>
            <a:endParaRPr lang="ru-RU" sz="3200" b="1" dirty="0">
              <a:solidFill>
                <a:srgbClr val="FFC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072330" y="5857892"/>
            <a:ext cx="1214446" cy="50006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219</Words>
  <Application>Microsoft Office PowerPoint</Application>
  <PresentationFormat>Экран (4:3)</PresentationFormat>
  <Paragraphs>46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Физика</dc:title>
  <dc:creator>муртаза2018</dc:creator>
  <cp:lastModifiedBy>муртаза</cp:lastModifiedBy>
  <cp:revision>7</cp:revision>
  <dcterms:created xsi:type="dcterms:W3CDTF">2018-10-28T15:57:03Z</dcterms:created>
  <dcterms:modified xsi:type="dcterms:W3CDTF">2018-10-29T14:01:52Z</dcterms:modified>
</cp:coreProperties>
</file>