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55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16;617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ln w="57150"/>
          <a:scene3d>
            <a:camera prst="isometricOffAxis2Top"/>
            <a:lightRig rig="threePt" dir="t"/>
          </a:scene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ТЕСТ</a:t>
            </a:r>
          </a:p>
          <a:p>
            <a:r>
              <a:rPr lang="ru-RU" dirty="0" smtClean="0"/>
              <a:t>для 5 класса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xfrm>
            <a:off x="549356" y="3576885"/>
            <a:ext cx="4921134" cy="188699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isometricOffAxis1Left"/>
            <a:lightRig rig="threePt" dir="t"/>
          </a:scene3d>
        </p:spPr>
        <p:txBody>
          <a:bodyPr>
            <a:normAutofit/>
          </a:bodyPr>
          <a:lstStyle/>
          <a:p>
            <a:r>
              <a:rPr lang="ru-RU" sz="2800" dirty="0" smtClean="0"/>
              <a:t>         </a:t>
            </a:r>
            <a:r>
              <a:rPr lang="ru-RU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МКОУ «</a:t>
            </a:r>
            <a:r>
              <a:rPr lang="ru-RU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Игалинская</a:t>
            </a:r>
            <a:r>
              <a:rPr lang="ru-RU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СОШ» </a:t>
            </a:r>
            <a:r>
              <a:rPr lang="ru-RU" sz="28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Эфендиев</a:t>
            </a:r>
            <a:r>
              <a:rPr lang="ru-RU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Муртаза</a:t>
            </a:r>
          </a:p>
          <a:p>
            <a:r>
              <a:rPr lang="ru-RU" sz="28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2800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2017 </a:t>
            </a:r>
            <a:r>
              <a:rPr lang="ru-RU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endParaRPr lang="ru-RU" sz="2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ln w="76200">
            <a:solidFill>
              <a:schemeClr val="tx1"/>
            </a:solidFill>
          </a:ln>
          <a:scene3d>
            <a:camera prst="isometricOffAxis2Top"/>
            <a:lightRig rig="threePt" dir="t"/>
          </a:scene3d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5 </a:t>
            </a:r>
            <a:r>
              <a:rPr lang="ru-RU" sz="6000" b="1" dirty="0" smtClean="0">
                <a:solidFill>
                  <a:srgbClr val="FF0000"/>
                </a:solidFill>
              </a:rPr>
              <a:t>класс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9.  Определи неверное утверждение.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b="1" dirty="0" smtClean="0"/>
              <a:t>Глагол обозначает действие предмета.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b="1" dirty="0" smtClean="0"/>
              <a:t>Глагол отвечает на вопросы </a:t>
            </a:r>
            <a:r>
              <a:rPr lang="ru-RU" b="1" i="1" dirty="0" smtClean="0"/>
              <a:t>что </a:t>
            </a:r>
            <a:r>
              <a:rPr lang="ru-RU" b="1" i="1" dirty="0" err="1" smtClean="0"/>
              <a:t>делать?что</a:t>
            </a:r>
            <a:r>
              <a:rPr lang="ru-RU" b="1" i="1" dirty="0" smtClean="0"/>
              <a:t> сделать?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b="1" dirty="0" smtClean="0"/>
              <a:t>Глагол имеет два времени.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b="1" dirty="0" smtClean="0"/>
              <a:t>Глагол изменяется по числам.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10.В каком ряду во всех словах на месте пропуска пишется буква </a:t>
            </a:r>
            <a:r>
              <a:rPr lang="ru-RU" sz="5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b="1" dirty="0" smtClean="0"/>
              <a:t>пчела </a:t>
            </a:r>
            <a:r>
              <a:rPr lang="ru-RU" b="1" dirty="0" err="1" smtClean="0"/>
              <a:t>ужал_т</a:t>
            </a:r>
            <a:r>
              <a:rPr lang="ru-RU" b="1" dirty="0" smtClean="0"/>
              <a:t>; муравей </a:t>
            </a:r>
            <a:r>
              <a:rPr lang="ru-RU" b="1" dirty="0" err="1" smtClean="0"/>
              <a:t>полза_т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b="1" dirty="0" smtClean="0"/>
              <a:t>закройщик </a:t>
            </a:r>
            <a:r>
              <a:rPr lang="ru-RU" b="1" dirty="0" err="1" smtClean="0"/>
              <a:t>выкро_т</a:t>
            </a:r>
            <a:r>
              <a:rPr lang="ru-RU" b="1" dirty="0" smtClean="0"/>
              <a:t>; друг </a:t>
            </a:r>
            <a:r>
              <a:rPr lang="ru-RU" b="1" dirty="0" err="1" smtClean="0"/>
              <a:t>услыш_т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b="1" dirty="0" smtClean="0"/>
              <a:t>вы </a:t>
            </a:r>
            <a:r>
              <a:rPr lang="ru-RU" b="1" dirty="0" err="1" smtClean="0"/>
              <a:t>расстила_те</a:t>
            </a:r>
            <a:r>
              <a:rPr lang="ru-RU" b="1" dirty="0" smtClean="0"/>
              <a:t>; мы </a:t>
            </a:r>
            <a:r>
              <a:rPr lang="ru-RU" b="1" dirty="0" err="1" smtClean="0"/>
              <a:t>шепч_м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b="1" dirty="0" smtClean="0"/>
              <a:t>спортсмен </a:t>
            </a:r>
            <a:r>
              <a:rPr lang="ru-RU" b="1" dirty="0" err="1" smtClean="0"/>
              <a:t>прыга_т</a:t>
            </a:r>
            <a:r>
              <a:rPr lang="ru-RU" b="1" dirty="0" smtClean="0"/>
              <a:t>; маляр </a:t>
            </a:r>
            <a:r>
              <a:rPr lang="ru-RU" b="1" dirty="0" err="1" smtClean="0"/>
              <a:t>крас_т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1.Склонение какого существительного определено неверно?</a:t>
            </a:r>
          </a:p>
          <a:p>
            <a:endParaRPr lang="ru-RU" sz="5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b="1" dirty="0" smtClean="0"/>
              <a:t>с мышью – 3 </a:t>
            </a:r>
            <a:r>
              <a:rPr lang="ru-RU" b="1" dirty="0" err="1" smtClean="0"/>
              <a:t>скл</a:t>
            </a:r>
            <a:r>
              <a:rPr lang="ru-RU" b="1" dirty="0" smtClean="0"/>
              <a:t>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b="1" dirty="0" smtClean="0"/>
              <a:t>по хвое – 2 </a:t>
            </a:r>
            <a:r>
              <a:rPr lang="ru-RU" b="1" dirty="0" err="1" smtClean="0"/>
              <a:t>скл</a:t>
            </a:r>
            <a:r>
              <a:rPr lang="ru-RU" b="1" dirty="0" smtClean="0"/>
              <a:t>.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b="1" dirty="0" smtClean="0"/>
              <a:t>от стаи – 1 </a:t>
            </a:r>
            <a:r>
              <a:rPr lang="ru-RU" b="1" dirty="0" err="1" smtClean="0"/>
              <a:t>скл</a:t>
            </a:r>
            <a:r>
              <a:rPr lang="ru-RU" b="1" dirty="0" smtClean="0"/>
              <a:t>.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b="1" dirty="0" smtClean="0"/>
              <a:t>пнём – 2 </a:t>
            </a:r>
            <a:r>
              <a:rPr lang="ru-RU" b="1" dirty="0" err="1" smtClean="0"/>
              <a:t>скл</a:t>
            </a:r>
            <a:r>
              <a:rPr lang="ru-RU" b="1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2.Какое существительное может быть только в форме множественного числа?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b="1" dirty="0" smtClean="0"/>
              <a:t>чернила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b="1" dirty="0" smtClean="0"/>
              <a:t>рисунки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b="1" dirty="0" smtClean="0"/>
              <a:t>рубашки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b="1" dirty="0" smtClean="0"/>
              <a:t>стулья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3.Какое слово употреблено в предложном падеже?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b="1" dirty="0" smtClean="0"/>
              <a:t>к  дому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b="1" dirty="0" smtClean="0"/>
              <a:t>перед броском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b="1" dirty="0" smtClean="0"/>
              <a:t>на комоде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b="1" dirty="0" smtClean="0"/>
              <a:t>по кровати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 В каком ряду во всех словах пишется буква</a:t>
            </a:r>
            <a:r>
              <a:rPr lang="ru-RU" sz="5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е?</a:t>
            </a:r>
            <a:endParaRPr lang="ru-RU" sz="5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b="1" dirty="0" smtClean="0"/>
              <a:t>о </a:t>
            </a:r>
            <a:r>
              <a:rPr lang="ru-RU" b="1" dirty="0" err="1" smtClean="0"/>
              <a:t>случа_</a:t>
            </a:r>
            <a:r>
              <a:rPr lang="ru-RU" b="1" dirty="0" smtClean="0"/>
              <a:t> в </a:t>
            </a:r>
            <a:r>
              <a:rPr lang="ru-RU" b="1" dirty="0" err="1" smtClean="0"/>
              <a:t>подземель_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b="1" dirty="0" smtClean="0"/>
              <a:t>на </a:t>
            </a:r>
            <a:r>
              <a:rPr lang="ru-RU" b="1" dirty="0" err="1" smtClean="0"/>
              <a:t>строчк_</a:t>
            </a:r>
            <a:r>
              <a:rPr lang="ru-RU" b="1" dirty="0" smtClean="0"/>
              <a:t> в </a:t>
            </a:r>
            <a:r>
              <a:rPr lang="ru-RU" b="1" dirty="0" err="1" smtClean="0"/>
              <a:t>тетрад_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b="1" dirty="0" smtClean="0"/>
              <a:t>в </a:t>
            </a:r>
            <a:r>
              <a:rPr lang="ru-RU" b="1" dirty="0" err="1" smtClean="0"/>
              <a:t>компани_</a:t>
            </a:r>
            <a:r>
              <a:rPr lang="ru-RU" b="1" dirty="0" smtClean="0"/>
              <a:t> на </a:t>
            </a:r>
            <a:r>
              <a:rPr lang="ru-RU" b="1" dirty="0" err="1" smtClean="0"/>
              <a:t>улиц_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b="1" dirty="0" smtClean="0"/>
              <a:t>о </a:t>
            </a:r>
            <a:r>
              <a:rPr lang="ru-RU" b="1" dirty="0" err="1" smtClean="0"/>
              <a:t>рисунк_</a:t>
            </a:r>
            <a:r>
              <a:rPr lang="ru-RU" b="1" dirty="0" smtClean="0"/>
              <a:t> на </a:t>
            </a:r>
            <a:r>
              <a:rPr lang="ru-RU" b="1" dirty="0" err="1" smtClean="0"/>
              <a:t>ткан_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5.  В каком ряду во всех словах пишется буква </a:t>
            </a:r>
            <a:r>
              <a:rPr lang="ru-RU" sz="5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и?</a:t>
            </a:r>
            <a:endParaRPr lang="ru-RU" sz="5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гвозд_к</a:t>
            </a:r>
            <a:r>
              <a:rPr lang="ru-RU" b="1" dirty="0" smtClean="0"/>
              <a:t>, </a:t>
            </a:r>
            <a:r>
              <a:rPr lang="ru-RU" b="1" dirty="0" err="1" smtClean="0"/>
              <a:t>чиж_к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чайнич_к</a:t>
            </a:r>
            <a:r>
              <a:rPr lang="ru-RU" b="1" dirty="0" smtClean="0"/>
              <a:t>, </a:t>
            </a:r>
            <a:r>
              <a:rPr lang="ru-RU" b="1" dirty="0" err="1" smtClean="0"/>
              <a:t>рассказ_к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листоч_к</a:t>
            </a:r>
            <a:r>
              <a:rPr lang="ru-RU" b="1" dirty="0" smtClean="0"/>
              <a:t>, </a:t>
            </a:r>
            <a:r>
              <a:rPr lang="ru-RU" b="1" dirty="0" err="1" smtClean="0"/>
              <a:t>шалаш_к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дом_к</a:t>
            </a:r>
            <a:r>
              <a:rPr lang="ru-RU" b="1" dirty="0" smtClean="0"/>
              <a:t>, </a:t>
            </a:r>
            <a:r>
              <a:rPr lang="ru-RU" b="1" dirty="0" err="1" smtClean="0"/>
              <a:t>сыноч_к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6. По значению прилагательные делятся (найдите неверное утверждение):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на качественные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притяжательные</a:t>
            </a:r>
            <a:endParaRPr lang="ru-RU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относительные</a:t>
            </a:r>
            <a:endParaRPr lang="ru-RU" b="1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b="1" dirty="0" smtClean="0"/>
              <a:t>количественные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7.Определите, в какой форме употреблено имя прилагательное в предложении </a:t>
            </a:r>
            <a:r>
              <a:rPr lang="ru-RU" b="1" i="1" dirty="0" smtClean="0">
                <a:solidFill>
                  <a:srgbClr val="FF0066"/>
                </a:solidFill>
              </a:rPr>
              <a:t>На концах прута надрежьте </a:t>
            </a:r>
            <a:r>
              <a:rPr lang="ru-RU" b="1" i="1" dirty="0" smtClean="0">
                <a:solidFill>
                  <a:srgbClr val="00B050"/>
                </a:solidFill>
              </a:rPr>
              <a:t>перочинным </a:t>
            </a:r>
            <a:r>
              <a:rPr lang="ru-RU" b="1" i="1" dirty="0" smtClean="0">
                <a:solidFill>
                  <a:srgbClr val="FF0066"/>
                </a:solidFill>
              </a:rPr>
              <a:t>ножом зарубки (А.Толстой).</a:t>
            </a:r>
            <a:endParaRPr lang="ru-RU" b="1" dirty="0" smtClean="0">
              <a:solidFill>
                <a:srgbClr val="FF0066"/>
              </a:solidFill>
            </a:endParaRPr>
          </a:p>
          <a:p>
            <a:pPr lvl="0">
              <a:buNone/>
            </a:pPr>
            <a:r>
              <a:rPr lang="ru-RU" dirty="0" smtClean="0"/>
              <a:t>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полная форма,  мужской род, творительный падеж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b="1" dirty="0" smtClean="0"/>
              <a:t>полная форма, средний род, предложный падеж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b="1" dirty="0" smtClean="0"/>
              <a:t>краткая форма, женский род, предложный падеж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b="1" dirty="0" smtClean="0"/>
              <a:t>полная форма,  множественное число, творительный падеж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8.  В каком ряду в именах прилагательных пропущен </a:t>
            </a:r>
            <a:r>
              <a:rPr lang="ru-RU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суффикс</a:t>
            </a:r>
            <a:r>
              <a:rPr lang="ru-RU" sz="4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-ск</a:t>
            </a:r>
            <a:r>
              <a:rPr lang="ru-RU" sz="4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дет_ий</a:t>
            </a:r>
            <a:r>
              <a:rPr lang="ru-RU" b="1" dirty="0" smtClean="0"/>
              <a:t>, </a:t>
            </a:r>
            <a:r>
              <a:rPr lang="ru-RU" b="1" dirty="0" err="1" smtClean="0"/>
              <a:t>рыбац_ий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флот_ий</a:t>
            </a:r>
            <a:r>
              <a:rPr lang="ru-RU" b="1" dirty="0" smtClean="0"/>
              <a:t>, </a:t>
            </a:r>
            <a:r>
              <a:rPr lang="ru-RU" b="1" dirty="0" err="1" smtClean="0"/>
              <a:t>мужиц_ий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швед_ий</a:t>
            </a:r>
            <a:r>
              <a:rPr lang="ru-RU" b="1" dirty="0" smtClean="0"/>
              <a:t>, </a:t>
            </a:r>
            <a:r>
              <a:rPr lang="ru-RU" b="1" dirty="0" err="1" smtClean="0"/>
              <a:t>азиат_ий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ru-RU" b="1" dirty="0" err="1" smtClean="0"/>
              <a:t>калмы_ий</a:t>
            </a:r>
            <a:r>
              <a:rPr lang="ru-RU" b="1" dirty="0" smtClean="0"/>
              <a:t>, </a:t>
            </a:r>
            <a:r>
              <a:rPr lang="ru-RU" b="1" dirty="0" err="1" smtClean="0"/>
              <a:t>француз_ий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303</Words>
  <Application>Microsoft Office PowerPoint</Application>
  <PresentationFormat>Экран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класс</dc:title>
  <dc:creator>эмм17</dc:creator>
  <cp:lastModifiedBy>муртаза</cp:lastModifiedBy>
  <cp:revision>24</cp:revision>
  <dcterms:created xsi:type="dcterms:W3CDTF">2010-02-09T18:22:56Z</dcterms:created>
  <dcterms:modified xsi:type="dcterms:W3CDTF">2018-11-24T09:20:29Z</dcterms:modified>
</cp:coreProperties>
</file>