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ln w="57150"/>
          <a:scene3d>
            <a:camera prst="isometricOffAxis2Top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ТЕСТ</a:t>
            </a:r>
          </a:p>
          <a:p>
            <a:r>
              <a:rPr lang="ru-RU" dirty="0" smtClean="0"/>
              <a:t>для 5 класса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549356" y="3576885"/>
            <a:ext cx="4921134" cy="18869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isometricOffAxis1Lef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2800" dirty="0" smtClean="0"/>
              <a:t>         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Игалинская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СОШ» </a:t>
            </a:r>
            <a:r>
              <a:rPr lang="ru-RU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Эфендиев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Муртаза</a:t>
            </a:r>
          </a:p>
          <a:p>
            <a:r>
              <a:rPr lang="ru-RU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ln w="76200">
            <a:solidFill>
              <a:schemeClr val="tx1"/>
            </a:solidFill>
          </a:ln>
          <a:scene3d>
            <a:camera prst="isometricOffAxis2Top"/>
            <a:lightRig rig="threePt" dir="t"/>
          </a:scene3d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5 </a:t>
            </a:r>
            <a:r>
              <a:rPr lang="ru-RU" sz="6000" b="1" dirty="0" smtClean="0">
                <a:solidFill>
                  <a:srgbClr val="FF0000"/>
                </a:solidFill>
              </a:rPr>
              <a:t>класс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 Определи неверное утверждение.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Глагол обозначает действие предмета.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Глагол отвечает на вопросы </a:t>
            </a:r>
            <a:r>
              <a:rPr lang="ru-RU" b="1" i="1" dirty="0" smtClean="0"/>
              <a:t>что </a:t>
            </a:r>
            <a:r>
              <a:rPr lang="ru-RU" b="1" i="1" dirty="0" err="1" smtClean="0"/>
              <a:t>делать?что</a:t>
            </a:r>
            <a:r>
              <a:rPr lang="ru-RU" b="1" i="1" dirty="0" smtClean="0"/>
              <a:t> сделать?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Глагол имеет два времени.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Глагол изменяется по числам.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10.В каком ряду во всех словах на месте пропуска пишется буква </a:t>
            </a:r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пчела </a:t>
            </a:r>
            <a:r>
              <a:rPr lang="ru-RU" b="1" dirty="0" err="1" smtClean="0"/>
              <a:t>ужал_т</a:t>
            </a:r>
            <a:r>
              <a:rPr lang="ru-RU" b="1" dirty="0" smtClean="0"/>
              <a:t>; муравей </a:t>
            </a:r>
            <a:r>
              <a:rPr lang="ru-RU" b="1" dirty="0" err="1" smtClean="0"/>
              <a:t>полза_т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закройщик </a:t>
            </a:r>
            <a:r>
              <a:rPr lang="ru-RU" b="1" dirty="0" err="1" smtClean="0"/>
              <a:t>выкро_т</a:t>
            </a:r>
            <a:r>
              <a:rPr lang="ru-RU" b="1" dirty="0" smtClean="0"/>
              <a:t>; друг </a:t>
            </a:r>
            <a:r>
              <a:rPr lang="ru-RU" b="1" dirty="0" err="1" smtClean="0"/>
              <a:t>услыш_т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вы </a:t>
            </a:r>
            <a:r>
              <a:rPr lang="ru-RU" b="1" dirty="0" err="1" smtClean="0"/>
              <a:t>расстила_те</a:t>
            </a:r>
            <a:r>
              <a:rPr lang="ru-RU" b="1" dirty="0" smtClean="0"/>
              <a:t>; мы </a:t>
            </a:r>
            <a:r>
              <a:rPr lang="ru-RU" b="1" dirty="0" err="1" smtClean="0"/>
              <a:t>шепч_м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спортсмен </a:t>
            </a:r>
            <a:r>
              <a:rPr lang="ru-RU" b="1" dirty="0" err="1" smtClean="0"/>
              <a:t>прыга_т</a:t>
            </a:r>
            <a:r>
              <a:rPr lang="ru-RU" b="1" dirty="0" smtClean="0"/>
              <a:t>; маляр </a:t>
            </a:r>
            <a:r>
              <a:rPr lang="ru-RU" b="1" dirty="0" err="1" smtClean="0"/>
              <a:t>крас_т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1.Склонение какого существительного определено неверно?</a:t>
            </a:r>
          </a:p>
          <a:p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с мышью – 3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по хвое – 2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от стаи – 1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пнём – 2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2.Какое существительное может быть только в форме множественного числа?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чернила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рисунки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рубашки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стулья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3.Какое слово употреблено в предложном падеже?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к  дому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перед броском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на комоде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по кровати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В каком ряду во всех словах пишется буква</a:t>
            </a:r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е?</a:t>
            </a:r>
            <a:endParaRPr lang="ru-RU" sz="5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о </a:t>
            </a:r>
            <a:r>
              <a:rPr lang="ru-RU" b="1" dirty="0" err="1" smtClean="0"/>
              <a:t>случа_</a:t>
            </a:r>
            <a:r>
              <a:rPr lang="ru-RU" b="1" dirty="0" smtClean="0"/>
              <a:t> в </a:t>
            </a:r>
            <a:r>
              <a:rPr lang="ru-RU" b="1" dirty="0" err="1" smtClean="0"/>
              <a:t>подземель_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на </a:t>
            </a:r>
            <a:r>
              <a:rPr lang="ru-RU" b="1" dirty="0" err="1" smtClean="0"/>
              <a:t>строчк_</a:t>
            </a:r>
            <a:r>
              <a:rPr lang="ru-RU" b="1" dirty="0" smtClean="0"/>
              <a:t> в </a:t>
            </a:r>
            <a:r>
              <a:rPr lang="ru-RU" b="1" dirty="0" err="1" smtClean="0"/>
              <a:t>тетрад_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в </a:t>
            </a:r>
            <a:r>
              <a:rPr lang="ru-RU" b="1" dirty="0" err="1" smtClean="0"/>
              <a:t>компани_</a:t>
            </a:r>
            <a:r>
              <a:rPr lang="ru-RU" b="1" dirty="0" smtClean="0"/>
              <a:t> на </a:t>
            </a:r>
            <a:r>
              <a:rPr lang="ru-RU" b="1" dirty="0" err="1" smtClean="0"/>
              <a:t>улиц_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о </a:t>
            </a:r>
            <a:r>
              <a:rPr lang="ru-RU" b="1" dirty="0" err="1" smtClean="0"/>
              <a:t>рисунк_</a:t>
            </a:r>
            <a:r>
              <a:rPr lang="ru-RU" b="1" dirty="0" smtClean="0"/>
              <a:t> на </a:t>
            </a:r>
            <a:r>
              <a:rPr lang="ru-RU" b="1" dirty="0" err="1" smtClean="0"/>
              <a:t>ткан_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 В каком ряду во всех словах пишется буква </a:t>
            </a:r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и?</a:t>
            </a:r>
            <a:endParaRPr lang="ru-RU" sz="5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гвозд_к</a:t>
            </a:r>
            <a:r>
              <a:rPr lang="ru-RU" b="1" dirty="0" smtClean="0"/>
              <a:t>, </a:t>
            </a:r>
            <a:r>
              <a:rPr lang="ru-RU" b="1" dirty="0" err="1" smtClean="0"/>
              <a:t>чиж_к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чайнич_к</a:t>
            </a:r>
            <a:r>
              <a:rPr lang="ru-RU" b="1" dirty="0" smtClean="0"/>
              <a:t>, </a:t>
            </a:r>
            <a:r>
              <a:rPr lang="ru-RU" b="1" dirty="0" err="1" smtClean="0"/>
              <a:t>рассказ_к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листоч_к</a:t>
            </a:r>
            <a:r>
              <a:rPr lang="ru-RU" b="1" dirty="0" smtClean="0"/>
              <a:t>, </a:t>
            </a:r>
            <a:r>
              <a:rPr lang="ru-RU" b="1" dirty="0" err="1" smtClean="0"/>
              <a:t>шалаш_к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дом_к</a:t>
            </a:r>
            <a:r>
              <a:rPr lang="ru-RU" b="1" dirty="0" smtClean="0"/>
              <a:t>, </a:t>
            </a:r>
            <a:r>
              <a:rPr lang="ru-RU" b="1" dirty="0" err="1" smtClean="0"/>
              <a:t>сыноч_к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По значению прилагательные делятся (найдите неверное утверждение):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 качественные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притяжательные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относительные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 smtClean="0"/>
              <a:t>количественные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7.Определите, в какой форме употреблено имя прилагательное в предложении </a:t>
            </a:r>
            <a:r>
              <a:rPr lang="ru-RU" b="1" i="1" dirty="0" smtClean="0">
                <a:solidFill>
                  <a:srgbClr val="FF0066"/>
                </a:solidFill>
              </a:rPr>
              <a:t>На концах прута надрежьте </a:t>
            </a:r>
            <a:r>
              <a:rPr lang="ru-RU" b="1" i="1" dirty="0" smtClean="0">
                <a:solidFill>
                  <a:srgbClr val="00B050"/>
                </a:solidFill>
              </a:rPr>
              <a:t>перочинным </a:t>
            </a:r>
            <a:r>
              <a:rPr lang="ru-RU" b="1" i="1" dirty="0" smtClean="0">
                <a:solidFill>
                  <a:srgbClr val="FF0066"/>
                </a:solidFill>
              </a:rPr>
              <a:t>ножом зарубки (А.Толстой).</a:t>
            </a:r>
            <a:endParaRPr lang="ru-RU" b="1" dirty="0" smtClean="0">
              <a:solidFill>
                <a:srgbClr val="FF0066"/>
              </a:solidFill>
            </a:endParaRPr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полная форма,  мужской род, творительный падеж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полная форма, средний род, предложный падеж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краткая форма, женский род, предложный падеж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полная форма,  множественное число, творительный падеж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 В каком ряду в именах прилагательных пропущен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суффикс</a:t>
            </a:r>
            <a:r>
              <a:rPr lang="ru-RU" sz="4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-ск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дет_ий</a:t>
            </a:r>
            <a:r>
              <a:rPr lang="ru-RU" b="1" dirty="0" smtClean="0"/>
              <a:t>, </a:t>
            </a:r>
            <a:r>
              <a:rPr lang="ru-RU" b="1" dirty="0" err="1" smtClean="0"/>
              <a:t>рыбац_ий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флот_ий</a:t>
            </a:r>
            <a:r>
              <a:rPr lang="ru-RU" b="1" dirty="0" smtClean="0"/>
              <a:t>, </a:t>
            </a:r>
            <a:r>
              <a:rPr lang="ru-RU" b="1" dirty="0" err="1" smtClean="0"/>
              <a:t>мужиц_ий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швед_ий</a:t>
            </a:r>
            <a:r>
              <a:rPr lang="ru-RU" b="1" dirty="0" smtClean="0"/>
              <a:t>, </a:t>
            </a:r>
            <a:r>
              <a:rPr lang="ru-RU" b="1" dirty="0" err="1" smtClean="0"/>
              <a:t>азиат_ий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калмы_ий</a:t>
            </a:r>
            <a:r>
              <a:rPr lang="ru-RU" b="1" dirty="0" smtClean="0"/>
              <a:t>, </a:t>
            </a:r>
            <a:r>
              <a:rPr lang="ru-RU" b="1" dirty="0" err="1" smtClean="0"/>
              <a:t>француз_ий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303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эмм17</dc:creator>
  <cp:lastModifiedBy>муртаза</cp:lastModifiedBy>
  <cp:revision>24</cp:revision>
  <dcterms:created xsi:type="dcterms:W3CDTF">2010-02-09T18:22:56Z</dcterms:created>
  <dcterms:modified xsi:type="dcterms:W3CDTF">2018-11-24T09:20:29Z</dcterms:modified>
</cp:coreProperties>
</file>