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55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0070C0"/>
                </a:solidFill>
              </a:rPr>
              <a:t>Н.А.Некрасов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Эфендиев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Муртаза                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Магомедович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2017 год</a:t>
            </a:r>
          </a:p>
          <a:p>
            <a:endParaRPr lang="ru-RU" sz="280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10 класс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7756" y="2967335"/>
            <a:ext cx="2668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10 класс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9) Кого первого встретили мужики из поэмы «Кому на Руси жить хорошо»? </a:t>
            </a:r>
            <a:endParaRPr lang="ru-RU" dirty="0" smtClean="0"/>
          </a:p>
          <a:p>
            <a:r>
              <a:rPr lang="ru-RU" dirty="0" smtClean="0"/>
              <a:t>а) купчину </a:t>
            </a:r>
            <a:r>
              <a:rPr lang="ru-RU" dirty="0" err="1" smtClean="0"/>
              <a:t>толстопузого</a:t>
            </a:r>
            <a:endParaRPr lang="ru-RU" dirty="0" smtClean="0"/>
          </a:p>
          <a:p>
            <a:r>
              <a:rPr lang="ru-RU" dirty="0" smtClean="0"/>
              <a:t>б) помещика</a:t>
            </a:r>
          </a:p>
          <a:p>
            <a:r>
              <a:rPr lang="ru-RU" dirty="0" smtClean="0"/>
              <a:t>в) крестьянку, Матрену Тимофеевну</a:t>
            </a:r>
          </a:p>
          <a:p>
            <a:r>
              <a:rPr lang="ru-RU" dirty="0" smtClean="0"/>
              <a:t>г) попа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10) Кто сказал: «Напутствуешь усопшего/ И поддержать в оставшихся/ По мере сил стараешься/ Дух бодр! А тут к тебе/Старуха, мать покойника,/</a:t>
            </a:r>
            <a:br>
              <a:rPr lang="ru-RU" b="1" dirty="0" smtClean="0"/>
            </a:br>
            <a:r>
              <a:rPr lang="ru-RU" b="1" dirty="0" smtClean="0"/>
              <a:t> Глядь, тянется с костлявою, / Мозолистой рукой…»?</a:t>
            </a:r>
            <a:endParaRPr lang="ru-RU" dirty="0" smtClean="0"/>
          </a:p>
          <a:p>
            <a:r>
              <a:rPr lang="ru-RU" dirty="0" smtClean="0"/>
              <a:t>а) поп</a:t>
            </a:r>
          </a:p>
          <a:p>
            <a:r>
              <a:rPr lang="ru-RU" dirty="0" smtClean="0"/>
              <a:t>б) купец Алтынников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Оболт-Оболдуев</a:t>
            </a:r>
            <a:endParaRPr lang="ru-RU" dirty="0" smtClean="0"/>
          </a:p>
          <a:p>
            <a:r>
              <a:rPr lang="ru-RU" dirty="0" smtClean="0"/>
              <a:t>г) князь Утятин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11) В какой главе «Кому на Руси жить хорошо» </a:t>
            </a:r>
            <a:r>
              <a:rPr lang="ru-RU" b="1" dirty="0" err="1" smtClean="0"/>
              <a:t>происходилоло</a:t>
            </a:r>
            <a:r>
              <a:rPr lang="ru-RU" b="1" dirty="0" smtClean="0"/>
              <a:t> ?</a:t>
            </a:r>
            <a:endParaRPr lang="ru-RU" dirty="0" smtClean="0"/>
          </a:p>
          <a:p>
            <a:r>
              <a:rPr lang="ru-RU" dirty="0" smtClean="0"/>
              <a:t>А день сегодня праздничный,/Куда пропал народ?/Идут селом - на улице/</a:t>
            </a:r>
          </a:p>
          <a:p>
            <a:r>
              <a:rPr lang="ru-RU" dirty="0" smtClean="0"/>
              <a:t>Одни ребята малые,/В домах - старухи старые…</a:t>
            </a:r>
          </a:p>
          <a:p>
            <a:r>
              <a:rPr lang="ru-RU" dirty="0" smtClean="0"/>
              <a:t>а) «Пролог»</a:t>
            </a:r>
          </a:p>
          <a:p>
            <a:r>
              <a:rPr lang="ru-RU" dirty="0" smtClean="0"/>
              <a:t>б) «Поп»</a:t>
            </a:r>
          </a:p>
          <a:p>
            <a:r>
              <a:rPr lang="ru-RU" dirty="0" smtClean="0"/>
              <a:t>в) «Сельская </a:t>
            </a:r>
            <a:r>
              <a:rPr lang="ru-RU" dirty="0" err="1" smtClean="0"/>
              <a:t>ярмонка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г) «Счастливые»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12) Какую роль в поэме «Кому на Руси жить хорошо» играет образ </a:t>
            </a:r>
            <a:r>
              <a:rPr lang="ru-RU" b="1" dirty="0" err="1" smtClean="0"/>
              <a:t>Якима</a:t>
            </a:r>
            <a:r>
              <a:rPr lang="ru-RU" b="1" dirty="0" smtClean="0"/>
              <a:t> Нагого?</a:t>
            </a:r>
            <a:endParaRPr lang="ru-RU" dirty="0" smtClean="0"/>
          </a:p>
          <a:p>
            <a:r>
              <a:rPr lang="ru-RU" dirty="0" smtClean="0"/>
              <a:t>а) показывает трудолюбие русского крестьянства</a:t>
            </a:r>
          </a:p>
          <a:p>
            <a:r>
              <a:rPr lang="ru-RU" dirty="0" smtClean="0"/>
              <a:t>б) показывает роль красоты в жизни русского крестьянства</a:t>
            </a:r>
          </a:p>
          <a:p>
            <a:r>
              <a:rPr lang="ru-RU" dirty="0" smtClean="0"/>
              <a:t>в) показывает роль юродивого в жизни русского крестьянства</a:t>
            </a:r>
          </a:p>
          <a:p>
            <a:r>
              <a:rPr lang="ru-RU" dirty="0" smtClean="0"/>
              <a:t>г) показывает протест русского крестьянства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13) Какие черты помещичьего класса не отразились в образе </a:t>
            </a:r>
            <a:r>
              <a:rPr lang="ru-RU" b="1" dirty="0" err="1" smtClean="0"/>
              <a:t>Оболта-Оболдуева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dirty="0" smtClean="0"/>
              <a:t>а) глупость</a:t>
            </a:r>
          </a:p>
          <a:p>
            <a:r>
              <a:rPr lang="ru-RU" dirty="0" smtClean="0"/>
              <a:t>б) любовь к родине</a:t>
            </a:r>
          </a:p>
          <a:p>
            <a:r>
              <a:rPr lang="ru-RU" dirty="0" smtClean="0"/>
              <a:t>в) мудрость</a:t>
            </a:r>
          </a:p>
          <a:p>
            <a:r>
              <a:rPr lang="ru-RU" dirty="0" smtClean="0"/>
              <a:t>г) вседозволенность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14) ) Кому адресованы строки: «Ему судьба готовила/ Путь славный, имя громкое/ Народного заступника/ Чахотку и Сибирь»</a:t>
            </a:r>
            <a:endParaRPr lang="ru-RU" dirty="0" smtClean="0"/>
          </a:p>
          <a:p>
            <a:r>
              <a:rPr lang="ru-RU" dirty="0" smtClean="0"/>
              <a:t>а) Григорию </a:t>
            </a:r>
            <a:r>
              <a:rPr lang="ru-RU" dirty="0" err="1" smtClean="0"/>
              <a:t>Добросклонову</a:t>
            </a:r>
            <a:endParaRPr lang="ru-RU" dirty="0" smtClean="0"/>
          </a:p>
          <a:p>
            <a:r>
              <a:rPr lang="ru-RU" dirty="0" smtClean="0"/>
              <a:t>б) </a:t>
            </a:r>
            <a:r>
              <a:rPr lang="ru-RU" dirty="0" err="1" smtClean="0"/>
              <a:t>Ермилу</a:t>
            </a:r>
            <a:r>
              <a:rPr lang="ru-RU" dirty="0" smtClean="0"/>
              <a:t> </a:t>
            </a:r>
            <a:r>
              <a:rPr lang="ru-RU" dirty="0" err="1" smtClean="0"/>
              <a:t>Гирину</a:t>
            </a:r>
            <a:endParaRPr lang="ru-RU" dirty="0" smtClean="0"/>
          </a:p>
          <a:p>
            <a:r>
              <a:rPr lang="ru-RU" dirty="0" smtClean="0"/>
              <a:t>в) </a:t>
            </a:r>
            <a:r>
              <a:rPr lang="ru-RU" dirty="0" err="1" smtClean="0"/>
              <a:t>Якиму</a:t>
            </a:r>
            <a:r>
              <a:rPr lang="ru-RU" dirty="0" smtClean="0"/>
              <a:t> Нагому</a:t>
            </a:r>
          </a:p>
          <a:p>
            <a:r>
              <a:rPr lang="ru-RU" dirty="0" smtClean="0"/>
              <a:t>г) деду Савелию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15) Кто из героев поэмы говорит о себе: «"Клейменый, да не раб!"?</a:t>
            </a:r>
            <a:endParaRPr lang="ru-RU" dirty="0" smtClean="0"/>
          </a:p>
          <a:p>
            <a:r>
              <a:rPr lang="ru-RU" dirty="0" smtClean="0"/>
              <a:t>а) </a:t>
            </a:r>
            <a:r>
              <a:rPr lang="ru-RU" dirty="0" err="1" smtClean="0"/>
              <a:t>Яким</a:t>
            </a:r>
            <a:r>
              <a:rPr lang="ru-RU" dirty="0" smtClean="0"/>
              <a:t> Нагой</a:t>
            </a:r>
          </a:p>
          <a:p>
            <a:r>
              <a:rPr lang="ru-RU" dirty="0" smtClean="0"/>
              <a:t>б) Григорий </a:t>
            </a:r>
            <a:r>
              <a:rPr lang="ru-RU" dirty="0" err="1" smtClean="0"/>
              <a:t>Добросклонов</a:t>
            </a:r>
            <a:endParaRPr lang="ru-RU" dirty="0" smtClean="0"/>
          </a:p>
          <a:p>
            <a:r>
              <a:rPr lang="ru-RU" dirty="0" smtClean="0"/>
              <a:t>в) </a:t>
            </a:r>
            <a:r>
              <a:rPr lang="ru-RU" dirty="0" err="1" smtClean="0"/>
              <a:t>Ермил</a:t>
            </a:r>
            <a:r>
              <a:rPr lang="ru-RU" dirty="0" smtClean="0"/>
              <a:t> </a:t>
            </a:r>
            <a:r>
              <a:rPr lang="ru-RU" dirty="0" err="1" smtClean="0"/>
              <a:t>Гирин</a:t>
            </a:r>
            <a:endParaRPr lang="ru-RU" dirty="0" smtClean="0"/>
          </a:p>
          <a:p>
            <a:r>
              <a:rPr lang="ru-RU" dirty="0" smtClean="0"/>
              <a:t>г) Савелий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16) Кто рассказал о себе:</a:t>
            </a:r>
          </a:p>
          <a:p>
            <a:r>
              <a:rPr lang="ru-RU" b="1" dirty="0" smtClean="0"/>
              <a:t>«Абрам </a:t>
            </a:r>
            <a:r>
              <a:rPr lang="ru-RU" b="1" dirty="0" err="1" smtClean="0"/>
              <a:t>Гордеич</a:t>
            </a:r>
            <a:r>
              <a:rPr lang="ru-RU" b="1" dirty="0" smtClean="0"/>
              <a:t> Ситников,</a:t>
            </a:r>
          </a:p>
          <a:p>
            <a:r>
              <a:rPr lang="ru-RU" b="1" dirty="0" smtClean="0"/>
              <a:t>Господский управляющий,</a:t>
            </a:r>
          </a:p>
          <a:p>
            <a:r>
              <a:rPr lang="ru-RU" b="1" dirty="0" smtClean="0"/>
              <a:t>Стал крепко докучать:</a:t>
            </a:r>
          </a:p>
          <a:p>
            <a:r>
              <a:rPr lang="ru-RU" b="1" dirty="0" smtClean="0"/>
              <a:t>"Ты писаная кралечка,</a:t>
            </a:r>
          </a:p>
          <a:p>
            <a:r>
              <a:rPr lang="ru-RU" b="1" dirty="0" smtClean="0"/>
              <a:t>Ты наливная ягодка..."?</a:t>
            </a:r>
          </a:p>
          <a:p>
            <a:r>
              <a:rPr lang="ru-RU" b="1" dirty="0" smtClean="0"/>
              <a:t>а) Матрена Тимофеевна</a:t>
            </a:r>
          </a:p>
          <a:p>
            <a:r>
              <a:rPr lang="ru-RU" b="1" dirty="0" smtClean="0"/>
              <a:t>б) </a:t>
            </a:r>
            <a:r>
              <a:rPr lang="ru-RU" b="1" dirty="0" err="1" smtClean="0"/>
              <a:t>Ненила</a:t>
            </a:r>
            <a:r>
              <a:rPr lang="ru-RU" b="1" dirty="0" smtClean="0"/>
              <a:t> </a:t>
            </a:r>
            <a:r>
              <a:rPr lang="ru-RU" b="1" dirty="0" err="1" smtClean="0"/>
              <a:t>Власьевна</a:t>
            </a:r>
            <a:endParaRPr lang="ru-RU" b="1" dirty="0" smtClean="0"/>
          </a:p>
          <a:p>
            <a:r>
              <a:rPr lang="ru-RU" b="1" dirty="0" smtClean="0"/>
              <a:t>в) княжна </a:t>
            </a:r>
            <a:r>
              <a:rPr lang="ru-RU" b="1" dirty="0" err="1" smtClean="0"/>
              <a:t>Переметьева</a:t>
            </a:r>
            <a:endParaRPr lang="ru-RU" b="1" dirty="0" smtClean="0"/>
          </a:p>
          <a:p>
            <a:r>
              <a:rPr lang="ru-RU" b="1" dirty="0" smtClean="0"/>
              <a:t>г) старуха старая, рябая, одноглазая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17) Чья портретная характеристика?</a:t>
            </a:r>
            <a:endParaRPr lang="ru-RU" dirty="0" smtClean="0"/>
          </a:p>
          <a:p>
            <a:r>
              <a:rPr lang="ru-RU" dirty="0" smtClean="0"/>
              <a:t>И сам на землю-матушку</a:t>
            </a:r>
          </a:p>
          <a:p>
            <a:r>
              <a:rPr lang="ru-RU" dirty="0" smtClean="0"/>
              <a:t>Похож он: шея бурая,</a:t>
            </a:r>
          </a:p>
          <a:p>
            <a:r>
              <a:rPr lang="ru-RU" dirty="0" smtClean="0"/>
              <a:t>Как пласт, сохой отрезанный,</a:t>
            </a:r>
          </a:p>
          <a:p>
            <a:r>
              <a:rPr lang="ru-RU" dirty="0" smtClean="0"/>
              <a:t>Кирпичное лицо,</a:t>
            </a:r>
          </a:p>
          <a:p>
            <a:r>
              <a:rPr lang="ru-RU" dirty="0" smtClean="0"/>
              <a:t>а) </a:t>
            </a:r>
            <a:r>
              <a:rPr lang="ru-RU" dirty="0" err="1" smtClean="0"/>
              <a:t>Яким</a:t>
            </a:r>
            <a:r>
              <a:rPr lang="ru-RU" dirty="0" smtClean="0"/>
              <a:t> Нагой</a:t>
            </a:r>
          </a:p>
          <a:p>
            <a:r>
              <a:rPr lang="ru-RU" dirty="0" smtClean="0"/>
              <a:t>б) Григорий </a:t>
            </a:r>
            <a:r>
              <a:rPr lang="ru-RU" dirty="0" err="1" smtClean="0"/>
              <a:t>Добросклонов</a:t>
            </a:r>
            <a:endParaRPr lang="ru-RU" dirty="0" smtClean="0"/>
          </a:p>
          <a:p>
            <a:r>
              <a:rPr lang="ru-RU" dirty="0" smtClean="0"/>
              <a:t>в) </a:t>
            </a:r>
            <a:r>
              <a:rPr lang="ru-RU" dirty="0" err="1" smtClean="0"/>
              <a:t>Ермил</a:t>
            </a:r>
            <a:r>
              <a:rPr lang="ru-RU" dirty="0" smtClean="0"/>
              <a:t> </a:t>
            </a:r>
            <a:r>
              <a:rPr lang="ru-RU" dirty="0" err="1" smtClean="0"/>
              <a:t>Гирин</a:t>
            </a:r>
            <a:endParaRPr lang="ru-RU" dirty="0" smtClean="0"/>
          </a:p>
          <a:p>
            <a:r>
              <a:rPr lang="ru-RU" dirty="0" smtClean="0"/>
              <a:t>г) Савелий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18) О каком персонаже идет речь? </a:t>
            </a:r>
            <a:endParaRPr lang="ru-RU" dirty="0" smtClean="0"/>
          </a:p>
          <a:p>
            <a:r>
              <a:rPr lang="ru-RU" dirty="0" smtClean="0"/>
              <a:t>Заснул старик на солнышке,</a:t>
            </a:r>
          </a:p>
          <a:p>
            <a:r>
              <a:rPr lang="ru-RU" dirty="0" smtClean="0"/>
              <a:t>Скормил свиньям </a:t>
            </a:r>
            <a:r>
              <a:rPr lang="ru-RU" dirty="0" err="1" smtClean="0"/>
              <a:t>Демидушку</a:t>
            </a:r>
            <a:endParaRPr lang="ru-RU" dirty="0" smtClean="0"/>
          </a:p>
          <a:p>
            <a:r>
              <a:rPr lang="ru-RU" dirty="0" smtClean="0"/>
              <a:t>Придурковатый дед!..</a:t>
            </a:r>
          </a:p>
          <a:p>
            <a:r>
              <a:rPr lang="ru-RU" dirty="0" smtClean="0"/>
              <a:t>а) </a:t>
            </a:r>
            <a:r>
              <a:rPr lang="ru-RU" dirty="0" err="1" smtClean="0"/>
              <a:t>Яким</a:t>
            </a:r>
            <a:r>
              <a:rPr lang="ru-RU" dirty="0" smtClean="0"/>
              <a:t> Нагой</a:t>
            </a:r>
          </a:p>
          <a:p>
            <a:r>
              <a:rPr lang="ru-RU" dirty="0" smtClean="0"/>
              <a:t>б) Григорий </a:t>
            </a:r>
            <a:r>
              <a:rPr lang="ru-RU" dirty="0" err="1" smtClean="0"/>
              <a:t>Добросклонов</a:t>
            </a:r>
            <a:endParaRPr lang="ru-RU" dirty="0" smtClean="0"/>
          </a:p>
          <a:p>
            <a:r>
              <a:rPr lang="ru-RU" dirty="0" smtClean="0"/>
              <a:t>в) </a:t>
            </a:r>
            <a:r>
              <a:rPr lang="ru-RU" dirty="0" err="1" smtClean="0"/>
              <a:t>Ермил</a:t>
            </a:r>
            <a:r>
              <a:rPr lang="ru-RU" dirty="0" smtClean="0"/>
              <a:t> </a:t>
            </a:r>
            <a:r>
              <a:rPr lang="ru-RU" dirty="0" err="1" smtClean="0"/>
              <a:t>Гирин</a:t>
            </a:r>
            <a:endParaRPr lang="ru-RU" dirty="0" smtClean="0"/>
          </a:p>
          <a:p>
            <a:r>
              <a:rPr lang="ru-RU" smtClean="0"/>
              <a:t>г) Савелий</a:t>
            </a:r>
          </a:p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1) Годы жизни Н Некрасова:</a:t>
            </a:r>
            <a:endParaRPr lang="ru-RU" dirty="0" smtClean="0"/>
          </a:p>
          <a:p>
            <a:r>
              <a:rPr lang="ru-RU" dirty="0" smtClean="0"/>
              <a:t>а) 1814 - 1841</a:t>
            </a:r>
          </a:p>
          <a:p>
            <a:r>
              <a:rPr lang="ru-RU" dirty="0" smtClean="0"/>
              <a:t>б) 1809 - 1852</a:t>
            </a:r>
          </a:p>
          <a:p>
            <a:r>
              <a:rPr lang="ru-RU" dirty="0" smtClean="0"/>
              <a:t>в) 1821 - 1877</a:t>
            </a:r>
          </a:p>
          <a:p>
            <a:r>
              <a:rPr lang="ru-RU" dirty="0" smtClean="0"/>
              <a:t>г) 1799 - 1837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2) В жизни Некрасова </a:t>
            </a:r>
            <a:endParaRPr lang="ru-RU" dirty="0" smtClean="0"/>
          </a:p>
          <a:p>
            <a:r>
              <a:rPr lang="ru-RU" dirty="0" smtClean="0"/>
              <a:t>а) была ссылка на Кавказ в действующую армию</a:t>
            </a:r>
          </a:p>
          <a:p>
            <a:r>
              <a:rPr lang="ru-RU" dirty="0" smtClean="0"/>
              <a:t>б) были испытания в Петербургском университете (вопреки воле отца), которые он не выдержал</a:t>
            </a:r>
          </a:p>
          <a:p>
            <a:r>
              <a:rPr lang="ru-RU" dirty="0" smtClean="0"/>
              <a:t>в) было стихотворение, написанное за сутки до смерти А.С. Пушкина</a:t>
            </a:r>
          </a:p>
          <a:p>
            <a:r>
              <a:rPr lang="ru-RU" dirty="0" smtClean="0"/>
              <a:t>г) было произведение, сожженное из-за жестокой критики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3) Некрасов учился в</a:t>
            </a:r>
            <a:endParaRPr lang="ru-RU" dirty="0" smtClean="0"/>
          </a:p>
          <a:p>
            <a:r>
              <a:rPr lang="ru-RU" dirty="0" smtClean="0"/>
              <a:t>а) Петербургском университете</a:t>
            </a:r>
          </a:p>
          <a:p>
            <a:r>
              <a:rPr lang="ru-RU" dirty="0" smtClean="0"/>
              <a:t>б) Царскосельском лицее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Нежинской</a:t>
            </a:r>
            <a:r>
              <a:rPr lang="ru-RU" dirty="0" smtClean="0"/>
              <a:t> гимназии</a:t>
            </a:r>
          </a:p>
          <a:p>
            <a:r>
              <a:rPr lang="ru-RU" dirty="0" smtClean="0"/>
              <a:t>г) Симбирском университете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4) Поэма «Кому на Руси жить хорошо» создавалась</a:t>
            </a:r>
            <a:endParaRPr lang="ru-RU" dirty="0" smtClean="0"/>
          </a:p>
          <a:p>
            <a:r>
              <a:rPr lang="ru-RU" dirty="0" smtClean="0"/>
              <a:t>а) два года</a:t>
            </a:r>
          </a:p>
          <a:p>
            <a:r>
              <a:rPr lang="ru-RU" dirty="0" smtClean="0"/>
              <a:t>б) пять лет</a:t>
            </a:r>
          </a:p>
          <a:p>
            <a:r>
              <a:rPr lang="ru-RU" dirty="0" smtClean="0"/>
              <a:t>в) десять лет</a:t>
            </a:r>
          </a:p>
          <a:p>
            <a:r>
              <a:rPr lang="ru-RU" dirty="0" smtClean="0"/>
              <a:t>г) двадцать лет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5) Какое произведение не принадлежит Некрасову:</a:t>
            </a:r>
            <a:endParaRPr lang="ru-RU" dirty="0" smtClean="0"/>
          </a:p>
          <a:p>
            <a:r>
              <a:rPr lang="ru-RU" dirty="0" smtClean="0"/>
              <a:t>а) «Дворянское гнездо»</a:t>
            </a:r>
          </a:p>
          <a:p>
            <a:r>
              <a:rPr lang="ru-RU" dirty="0" smtClean="0"/>
              <a:t>б) «Памяти Добролюбова»</a:t>
            </a:r>
          </a:p>
          <a:p>
            <a:r>
              <a:rPr lang="ru-RU" dirty="0" smtClean="0"/>
              <a:t>в) «Железная дорога»</a:t>
            </a:r>
          </a:p>
          <a:p>
            <a:r>
              <a:rPr lang="ru-RU" dirty="0" smtClean="0"/>
              <a:t>г) «Русские женщины»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6) Произведение «Кому на Руси жить хорошо» </a:t>
            </a:r>
            <a:endParaRPr lang="ru-RU" dirty="0" smtClean="0"/>
          </a:p>
          <a:p>
            <a:r>
              <a:rPr lang="ru-RU" dirty="0" smtClean="0"/>
              <a:t>а) рассказ-эпопея</a:t>
            </a:r>
          </a:p>
          <a:p>
            <a:r>
              <a:rPr lang="ru-RU" dirty="0" smtClean="0"/>
              <a:t>б) поэма-эпопея</a:t>
            </a:r>
          </a:p>
          <a:p>
            <a:r>
              <a:rPr lang="ru-RU" dirty="0" smtClean="0"/>
              <a:t>в) роман-эпопея</a:t>
            </a:r>
          </a:p>
          <a:p>
            <a:r>
              <a:rPr lang="ru-RU" dirty="0" smtClean="0"/>
              <a:t>г) повесть-эпопея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7) Сколько мужиков встретились на «столбовой дороженьке» в поэме «Кому на Руси жить хорошо»?</a:t>
            </a:r>
            <a:endParaRPr lang="ru-RU" dirty="0" smtClean="0"/>
          </a:p>
          <a:p>
            <a:r>
              <a:rPr lang="ru-RU" dirty="0" smtClean="0"/>
              <a:t>а) пять</a:t>
            </a:r>
          </a:p>
          <a:p>
            <a:r>
              <a:rPr lang="ru-RU" dirty="0" smtClean="0"/>
              <a:t>б) шесть</a:t>
            </a:r>
          </a:p>
          <a:p>
            <a:r>
              <a:rPr lang="ru-RU" dirty="0" smtClean="0"/>
              <a:t>в) семь </a:t>
            </a:r>
          </a:p>
          <a:p>
            <a:r>
              <a:rPr lang="ru-RU" dirty="0" smtClean="0"/>
              <a:t>г) десять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8) В какой главе «Кому на Руси жить хорошо» это происходит: </a:t>
            </a:r>
            <a:endParaRPr lang="ru-RU" dirty="0" smtClean="0"/>
          </a:p>
          <a:p>
            <a:r>
              <a:rPr lang="ru-RU" dirty="0" smtClean="0"/>
              <a:t>«Роман тузит </a:t>
            </a:r>
            <a:r>
              <a:rPr lang="ru-RU" dirty="0" err="1" smtClean="0"/>
              <a:t>Пахомушку</a:t>
            </a:r>
            <a:r>
              <a:rPr lang="ru-RU" dirty="0" smtClean="0"/>
              <a:t>,/Демьян тузит Луку. /А два братана </a:t>
            </a:r>
            <a:r>
              <a:rPr lang="ru-RU" dirty="0" err="1" smtClean="0"/>
              <a:t>Губины</a:t>
            </a:r>
            <a:r>
              <a:rPr lang="ru-RU" dirty="0" smtClean="0"/>
              <a:t> /Утюжат </a:t>
            </a:r>
            <a:r>
              <a:rPr lang="ru-RU" dirty="0" err="1" smtClean="0"/>
              <a:t>Прова</a:t>
            </a:r>
            <a:r>
              <a:rPr lang="ru-RU" dirty="0" smtClean="0"/>
              <a:t> дюжего»</a:t>
            </a:r>
          </a:p>
          <a:p>
            <a:r>
              <a:rPr lang="ru-RU" dirty="0" smtClean="0"/>
              <a:t>а) «Пролог»</a:t>
            </a:r>
          </a:p>
          <a:p>
            <a:r>
              <a:rPr lang="ru-RU" dirty="0" smtClean="0"/>
              <a:t>б) «Поп»</a:t>
            </a:r>
          </a:p>
          <a:p>
            <a:r>
              <a:rPr lang="ru-RU" dirty="0" smtClean="0"/>
              <a:t>в) «Счастливые»	</a:t>
            </a:r>
          </a:p>
          <a:p>
            <a:r>
              <a:rPr lang="ru-RU" dirty="0" smtClean="0"/>
              <a:t>г) «Помещик»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687</Words>
  <Application>Microsoft Office PowerPoint</Application>
  <PresentationFormat>Экран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групповой работы</dc:title>
  <dc:creator>эмм17</dc:creator>
  <cp:lastModifiedBy>муртаза</cp:lastModifiedBy>
  <cp:revision>20</cp:revision>
  <dcterms:created xsi:type="dcterms:W3CDTF">2010-02-09T18:22:56Z</dcterms:created>
  <dcterms:modified xsi:type="dcterms:W3CDTF">2018-11-24T09:08:17Z</dcterms:modified>
</cp:coreProperties>
</file>