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-8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scene3d>
            <a:camera prst="perspectiveRelaxed"/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</a:t>
            </a:r>
            <a:r>
              <a:rPr lang="en-US" sz="6600" b="1" dirty="0" err="1" smtClean="0"/>
              <a:t>Морфология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Орфография</a:t>
            </a:r>
            <a:r>
              <a:rPr lang="en-US" sz="6600" b="1" dirty="0" smtClean="0"/>
              <a:t>.</a:t>
            </a:r>
            <a:endParaRPr lang="ru-RU" sz="6600" b="1" dirty="0" smtClean="0"/>
          </a:p>
          <a:p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  <a:scene3d>
            <a:camera prst="isometricOffAxis1Top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</a:t>
            </a:r>
            <a:r>
              <a:rPr lang="ru-RU" dirty="0" err="1" smtClean="0"/>
              <a:t>Эфендиев</a:t>
            </a:r>
            <a:r>
              <a:rPr lang="ru-RU" dirty="0" smtClean="0"/>
              <a:t> М.М.</a:t>
            </a:r>
          </a:p>
          <a:p>
            <a:r>
              <a:rPr lang="ru-RU" dirty="0" smtClean="0"/>
              <a:t>            2015 год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  <a:scene3d>
            <a:camera prst="isometricOffAxis2Top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5 класс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b="1" dirty="0" smtClean="0"/>
              <a:t>9.В каких окончаниях пишется  е 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 колюч…м кустарнике, о </a:t>
            </a:r>
            <a:r>
              <a:rPr lang="ru-RU" dirty="0" err="1" smtClean="0"/>
              <a:t>бушующ</a:t>
            </a:r>
            <a:r>
              <a:rPr lang="ru-RU" dirty="0" smtClean="0"/>
              <a:t>…м море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свеж…м сеном, </a:t>
            </a:r>
            <a:r>
              <a:rPr lang="ru-RU" dirty="0" err="1" smtClean="0"/>
              <a:t>строящ</a:t>
            </a:r>
            <a:r>
              <a:rPr lang="ru-RU" dirty="0" smtClean="0"/>
              <a:t>…</a:t>
            </a:r>
            <a:r>
              <a:rPr lang="ru-RU" dirty="0" err="1" smtClean="0"/>
              <a:t>мся</a:t>
            </a:r>
            <a:r>
              <a:rPr lang="ru-RU" dirty="0" smtClean="0"/>
              <a:t> домом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варианты </a:t>
            </a:r>
            <a:r>
              <a:rPr lang="ru-RU" b="1" dirty="0" smtClean="0"/>
              <a:t>б, в</a:t>
            </a:r>
            <a:r>
              <a:rPr lang="ru-RU" dirty="0" smtClean="0"/>
              <a:t>    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 колюч…м кустарником, с </a:t>
            </a:r>
            <a:r>
              <a:rPr lang="ru-RU" dirty="0" err="1" smtClean="0"/>
              <a:t>бушующ</a:t>
            </a:r>
            <a:r>
              <a:rPr lang="ru-RU" dirty="0" smtClean="0"/>
              <a:t>…м морем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b="1" dirty="0" smtClean="0"/>
              <a:t>10.Где пишется  -</a:t>
            </a:r>
            <a:r>
              <a:rPr lang="ru-RU" sz="5400" b="1" dirty="0" err="1" smtClean="0"/>
              <a:t>нн</a:t>
            </a:r>
            <a:r>
              <a:rPr lang="ru-RU" sz="5400" b="1" dirty="0" smtClean="0"/>
              <a:t>- 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утин</a:t>
            </a:r>
            <a:r>
              <a:rPr lang="ru-RU" dirty="0" smtClean="0"/>
              <a:t>…</a:t>
            </a:r>
            <a:r>
              <a:rPr lang="ru-RU" dirty="0" err="1" smtClean="0"/>
              <a:t>ая</a:t>
            </a:r>
            <a:r>
              <a:rPr lang="ru-RU" dirty="0" smtClean="0"/>
              <a:t> охота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серебря…</a:t>
            </a:r>
            <a:r>
              <a:rPr lang="ru-RU" dirty="0" err="1" smtClean="0"/>
              <a:t>ая</a:t>
            </a:r>
            <a:r>
              <a:rPr lang="ru-RU" dirty="0" smtClean="0"/>
              <a:t> ложка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деревя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r>
              <a:rPr lang="ru-RU" smtClean="0"/>
              <a:t> сундук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нечесан</a:t>
            </a:r>
            <a:r>
              <a:rPr lang="ru-RU" dirty="0" smtClean="0"/>
              <a:t>…</a:t>
            </a:r>
            <a:r>
              <a:rPr lang="ru-RU" dirty="0" err="1" smtClean="0"/>
              <a:t>ые</a:t>
            </a:r>
            <a:r>
              <a:rPr lang="ru-RU" dirty="0" smtClean="0"/>
              <a:t> волосы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b="1" dirty="0" smtClean="0"/>
              <a:t>1.Как называется изменяемая часть слова?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корень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окончание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суффикс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основа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b="1" dirty="0" smtClean="0"/>
              <a:t>2.В каких словах пишется  а ?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г…</a:t>
            </a:r>
            <a:r>
              <a:rPr lang="ru-RU" dirty="0" err="1" smtClean="0"/>
              <a:t>лерея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к…</a:t>
            </a:r>
            <a:r>
              <a:rPr lang="ru-RU" dirty="0" err="1" smtClean="0"/>
              <a:t>нфликт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б…</a:t>
            </a:r>
            <a:r>
              <a:rPr lang="ru-RU" dirty="0" err="1" smtClean="0"/>
              <a:t>гровый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варианты </a:t>
            </a:r>
            <a:r>
              <a:rPr lang="ru-RU" b="1" dirty="0" smtClean="0"/>
              <a:t>а, в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b="1" dirty="0" smtClean="0"/>
              <a:t>3.В каких словах пишется  о 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предпол</a:t>
            </a:r>
            <a:r>
              <a:rPr lang="ru-RU" dirty="0" smtClean="0"/>
              <a:t>…гать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пром</a:t>
            </a:r>
            <a:r>
              <a:rPr lang="ru-RU" dirty="0" smtClean="0"/>
              <a:t>…кашка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к…</a:t>
            </a:r>
            <a:r>
              <a:rPr lang="ru-RU" dirty="0" err="1" smtClean="0"/>
              <a:t>снулись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варианты </a:t>
            </a:r>
            <a:r>
              <a:rPr lang="ru-RU" b="1" dirty="0" smtClean="0"/>
              <a:t>б, в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4800" b="1" dirty="0" smtClean="0"/>
              <a:t>4.Какие корни проверяются суффиксом   а 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гар</a:t>
            </a:r>
            <a:r>
              <a:rPr lang="ru-RU" dirty="0" smtClean="0"/>
              <a:t> – гор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бер</a:t>
            </a:r>
            <a:r>
              <a:rPr lang="ru-RU" dirty="0" smtClean="0"/>
              <a:t> –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раст</a:t>
            </a:r>
            <a:r>
              <a:rPr lang="ru-RU" dirty="0" smtClean="0"/>
              <a:t> – рос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мак - мок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b="1" dirty="0" smtClean="0"/>
              <a:t>5.В каком слове нет непроизносимой согласной 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ужас…</a:t>
            </a:r>
            <a:r>
              <a:rPr lang="ru-RU" dirty="0" err="1" smtClean="0"/>
              <a:t>ный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лас…</a:t>
            </a:r>
            <a:r>
              <a:rPr lang="ru-RU" dirty="0" err="1" smtClean="0"/>
              <a:t>ный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ярос</a:t>
            </a:r>
            <a:r>
              <a:rPr lang="ru-RU" dirty="0" smtClean="0"/>
              <a:t>…</a:t>
            </a:r>
            <a:r>
              <a:rPr lang="ru-RU" dirty="0" err="1" smtClean="0"/>
              <a:t>ный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извес</a:t>
            </a:r>
            <a:r>
              <a:rPr lang="ru-RU" dirty="0" smtClean="0"/>
              <a:t>…</a:t>
            </a:r>
            <a:r>
              <a:rPr lang="ru-RU" dirty="0" err="1" smtClean="0"/>
              <a:t>ный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b="1" dirty="0" smtClean="0"/>
              <a:t>6.В каком слове на стыке приставки и корня пишется удвоенная согласная?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ис</a:t>
            </a:r>
            <a:r>
              <a:rPr lang="ru-RU" dirty="0" smtClean="0"/>
              <a:t>…</a:t>
            </a:r>
            <a:r>
              <a:rPr lang="ru-RU" dirty="0" err="1" smtClean="0"/>
              <a:t>кусный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прос</a:t>
            </a:r>
            <a:r>
              <a:rPr lang="ru-RU" dirty="0" smtClean="0"/>
              <a:t>…вещать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рас…</a:t>
            </a:r>
            <a:r>
              <a:rPr lang="ru-RU" dirty="0" err="1" smtClean="0"/>
              <a:t>четливый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вос</a:t>
            </a:r>
            <a:r>
              <a:rPr lang="ru-RU" dirty="0" smtClean="0"/>
              <a:t>…</a:t>
            </a:r>
            <a:r>
              <a:rPr lang="ru-RU" dirty="0" err="1" smtClean="0"/>
              <a:t>тание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b="1" dirty="0" smtClean="0"/>
              <a:t>7.В каких словах пишется  пре- 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пр…умный, пр…клеить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пр…</a:t>
            </a:r>
            <a:r>
              <a:rPr lang="ru-RU" dirty="0" err="1" smtClean="0"/>
              <a:t>датель</a:t>
            </a:r>
            <a:r>
              <a:rPr lang="ru-RU" dirty="0" smtClean="0"/>
              <a:t>, </a:t>
            </a:r>
            <a:r>
              <a:rPr lang="ru-RU" dirty="0" err="1" smtClean="0"/>
              <a:t>пр</a:t>
            </a:r>
            <a:r>
              <a:rPr lang="ru-RU" dirty="0" smtClean="0"/>
              <a:t>…дел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пр…лететь, пр…школьный 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пр…думать, пр…</a:t>
            </a:r>
            <a:r>
              <a:rPr lang="ru-RU" dirty="0" err="1" smtClean="0"/>
              <a:t>землиться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b="1" dirty="0" smtClean="0"/>
              <a:t>8.Найдите ошибку.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придлинный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приозерный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прилечь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прибить 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175</Words>
  <Application>Microsoft Office PowerPoint</Application>
  <PresentationFormat>Экран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класс</dc:title>
  <dc:creator>эмм</dc:creator>
  <cp:lastModifiedBy>муртаза</cp:lastModifiedBy>
  <cp:revision>21</cp:revision>
  <dcterms:created xsi:type="dcterms:W3CDTF">2010-02-09T18:22:56Z</dcterms:created>
  <dcterms:modified xsi:type="dcterms:W3CDTF">2015-01-04T18:12:01Z</dcterms:modified>
</cp:coreProperties>
</file>